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1" r:id="rId2"/>
    <p:sldId id="316" r:id="rId3"/>
    <p:sldId id="313" r:id="rId4"/>
    <p:sldId id="375" r:id="rId5"/>
    <p:sldId id="392" r:id="rId6"/>
    <p:sldId id="393" r:id="rId7"/>
    <p:sldId id="394" r:id="rId8"/>
    <p:sldId id="395" r:id="rId9"/>
    <p:sldId id="39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EAAF08"/>
    <a:srgbClr val="EF570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6EDEAE-20CA-4BEA-837F-F67260496684}" v="20" dt="2020-08-08T21:50:22.5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122" d="100"/>
          <a:sy n="122" d="100"/>
        </p:scale>
        <p:origin x="240" y="3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esca Crolley" userId="c9b53f4e90a03cb2" providerId="LiveId" clId="{A26EDEAE-20CA-4BEA-837F-F67260496684}"/>
    <pc:docChg chg="undo custSel addSld delSld modSld sldOrd">
      <pc:chgData name="Francesca Crolley" userId="c9b53f4e90a03cb2" providerId="LiveId" clId="{A26EDEAE-20CA-4BEA-837F-F67260496684}" dt="2020-08-08T21:53:29.951" v="2491" actId="22"/>
      <pc:docMkLst>
        <pc:docMk/>
      </pc:docMkLst>
      <pc:sldChg chg="modSp mod">
        <pc:chgData name="Francesca Crolley" userId="c9b53f4e90a03cb2" providerId="LiveId" clId="{A26EDEAE-20CA-4BEA-837F-F67260496684}" dt="2020-08-08T21:01:03.231" v="2370" actId="1035"/>
        <pc:sldMkLst>
          <pc:docMk/>
          <pc:sldMk cId="2756050489" sldId="311"/>
        </pc:sldMkLst>
        <pc:spChg chg="mod">
          <ac:chgData name="Francesca Crolley" userId="c9b53f4e90a03cb2" providerId="LiveId" clId="{A26EDEAE-20CA-4BEA-837F-F67260496684}" dt="2020-08-08T21:01:03.231" v="2370" actId="1035"/>
          <ac:spMkLst>
            <pc:docMk/>
            <pc:sldMk cId="2756050489" sldId="311"/>
            <ac:spMk id="13" creationId="{EB51395D-BEB5-4373-B082-A03A05F67FD6}"/>
          </ac:spMkLst>
        </pc:spChg>
      </pc:sldChg>
      <pc:sldChg chg="addSp delSp modSp mod">
        <pc:chgData name="Francesca Crolley" userId="c9b53f4e90a03cb2" providerId="LiveId" clId="{A26EDEAE-20CA-4BEA-837F-F67260496684}" dt="2020-08-08T20:39:25.498" v="1224" actId="20577"/>
        <pc:sldMkLst>
          <pc:docMk/>
          <pc:sldMk cId="3820057606" sldId="313"/>
        </pc:sldMkLst>
        <pc:spChg chg="mod">
          <ac:chgData name="Francesca Crolley" userId="c9b53f4e90a03cb2" providerId="LiveId" clId="{A26EDEAE-20CA-4BEA-837F-F67260496684}" dt="2020-08-08T20:28:31.547" v="770" actId="20577"/>
          <ac:spMkLst>
            <pc:docMk/>
            <pc:sldMk cId="3820057606" sldId="313"/>
            <ac:spMk id="4" creationId="{F6BF1527-85A6-4722-A758-FE551A1A66C8}"/>
          </ac:spMkLst>
        </pc:spChg>
        <pc:spChg chg="mod">
          <ac:chgData name="Francesca Crolley" userId="c9b53f4e90a03cb2" providerId="LiveId" clId="{A26EDEAE-20CA-4BEA-837F-F67260496684}" dt="2020-08-08T20:39:25.498" v="1224" actId="20577"/>
          <ac:spMkLst>
            <pc:docMk/>
            <pc:sldMk cId="3820057606" sldId="313"/>
            <ac:spMk id="7" creationId="{5DDE6663-1C39-4621-A334-2202C69FF01E}"/>
          </ac:spMkLst>
        </pc:spChg>
        <pc:spChg chg="del">
          <ac:chgData name="Francesca Crolley" userId="c9b53f4e90a03cb2" providerId="LiveId" clId="{A26EDEAE-20CA-4BEA-837F-F67260496684}" dt="2020-08-08T20:29:19.321" v="779" actId="478"/>
          <ac:spMkLst>
            <pc:docMk/>
            <pc:sldMk cId="3820057606" sldId="313"/>
            <ac:spMk id="18" creationId="{130A7AF8-FF50-4B98-8F1C-06E3AE337484}"/>
          </ac:spMkLst>
        </pc:spChg>
        <pc:picChg chg="add mod modCrop">
          <ac:chgData name="Francesca Crolley" userId="c9b53f4e90a03cb2" providerId="LiveId" clId="{A26EDEAE-20CA-4BEA-837F-F67260496684}" dt="2020-08-08T20:29:06.514" v="778" actId="1076"/>
          <ac:picMkLst>
            <pc:docMk/>
            <pc:sldMk cId="3820057606" sldId="313"/>
            <ac:picMk id="3" creationId="{6D43C83C-8349-4F63-92A3-ECBFB66554AB}"/>
          </ac:picMkLst>
        </pc:picChg>
        <pc:picChg chg="mod">
          <ac:chgData name="Francesca Crolley" userId="c9b53f4e90a03cb2" providerId="LiveId" clId="{A26EDEAE-20CA-4BEA-837F-F67260496684}" dt="2020-08-08T20:39:07.319" v="1217" actId="1076"/>
          <ac:picMkLst>
            <pc:docMk/>
            <pc:sldMk cId="3820057606" sldId="313"/>
            <ac:picMk id="6" creationId="{EC01AC2D-B750-48CE-B99C-26550D73AE81}"/>
          </ac:picMkLst>
        </pc:picChg>
        <pc:picChg chg="del">
          <ac:chgData name="Francesca Crolley" userId="c9b53f4e90a03cb2" providerId="LiveId" clId="{A26EDEAE-20CA-4BEA-837F-F67260496684}" dt="2020-08-08T20:29:20.425" v="780" actId="478"/>
          <ac:picMkLst>
            <pc:docMk/>
            <pc:sldMk cId="3820057606" sldId="313"/>
            <ac:picMk id="17" creationId="{633B6754-1503-457F-A4C2-45C08AE67ECD}"/>
          </ac:picMkLst>
        </pc:picChg>
      </pc:sldChg>
      <pc:sldChg chg="addSp delSp modSp mod">
        <pc:chgData name="Francesca Crolley" userId="c9b53f4e90a03cb2" providerId="LiveId" clId="{A26EDEAE-20CA-4BEA-837F-F67260496684}" dt="2020-08-08T21:42:44.703" v="2371" actId="20577"/>
        <pc:sldMkLst>
          <pc:docMk/>
          <pc:sldMk cId="3411458198" sldId="316"/>
        </pc:sldMkLst>
        <pc:spChg chg="mod">
          <ac:chgData name="Francesca Crolley" userId="c9b53f4e90a03cb2" providerId="LiveId" clId="{A26EDEAE-20CA-4BEA-837F-F67260496684}" dt="2020-08-08T20:15:44.172" v="111" actId="20577"/>
          <ac:spMkLst>
            <pc:docMk/>
            <pc:sldMk cId="3411458198" sldId="316"/>
            <ac:spMk id="5" creationId="{ED3737E0-D43A-482F-BC7E-85FBE779B305}"/>
          </ac:spMkLst>
        </pc:spChg>
        <pc:spChg chg="mod">
          <ac:chgData name="Francesca Crolley" userId="c9b53f4e90a03cb2" providerId="LiveId" clId="{A26EDEAE-20CA-4BEA-837F-F67260496684}" dt="2020-08-08T21:42:44.703" v="2371" actId="20577"/>
          <ac:spMkLst>
            <pc:docMk/>
            <pc:sldMk cId="3411458198" sldId="316"/>
            <ac:spMk id="6" creationId="{3CDD3070-C97D-4678-BB2F-C853B249E53A}"/>
          </ac:spMkLst>
        </pc:spChg>
        <pc:spChg chg="add mod">
          <ac:chgData name="Francesca Crolley" userId="c9b53f4e90a03cb2" providerId="LiveId" clId="{A26EDEAE-20CA-4BEA-837F-F67260496684}" dt="2020-08-08T20:26:45.378" v="531" actId="20577"/>
          <ac:spMkLst>
            <pc:docMk/>
            <pc:sldMk cId="3411458198" sldId="316"/>
            <ac:spMk id="8" creationId="{73CE0C3C-939C-427C-A7AD-17B03D08BDF7}"/>
          </ac:spMkLst>
        </pc:spChg>
        <pc:graphicFrameChg chg="add del mod modGraphic">
          <ac:chgData name="Francesca Crolley" userId="c9b53f4e90a03cb2" providerId="LiveId" clId="{A26EDEAE-20CA-4BEA-837F-F67260496684}" dt="2020-08-08T20:20:31.599" v="428" actId="478"/>
          <ac:graphicFrameMkLst>
            <pc:docMk/>
            <pc:sldMk cId="3411458198" sldId="316"/>
            <ac:graphicFrameMk id="2" creationId="{B0D85A53-E765-42F8-960B-0F492E21448E}"/>
          </ac:graphicFrameMkLst>
        </pc:graphicFrameChg>
        <pc:picChg chg="del">
          <ac:chgData name="Francesca Crolley" userId="c9b53f4e90a03cb2" providerId="LiveId" clId="{A26EDEAE-20CA-4BEA-837F-F67260496684}" dt="2020-08-08T20:15:50.136" v="112" actId="478"/>
          <ac:picMkLst>
            <pc:docMk/>
            <pc:sldMk cId="3411458198" sldId="316"/>
            <ac:picMk id="3" creationId="{12953E20-62FD-4B0B-BAA8-7C9FE22AC7A1}"/>
          </ac:picMkLst>
        </pc:picChg>
        <pc:picChg chg="add mod">
          <ac:chgData name="Francesca Crolley" userId="c9b53f4e90a03cb2" providerId="LiveId" clId="{A26EDEAE-20CA-4BEA-837F-F67260496684}" dt="2020-08-08T20:26:57.505" v="533" actId="1076"/>
          <ac:picMkLst>
            <pc:docMk/>
            <pc:sldMk cId="3411458198" sldId="316"/>
            <ac:picMk id="7" creationId="{65620ECF-AB90-4868-9CC6-F9D3BF07AFCE}"/>
          </ac:picMkLst>
        </pc:picChg>
      </pc:sldChg>
      <pc:sldChg chg="del">
        <pc:chgData name="Francesca Crolley" userId="c9b53f4e90a03cb2" providerId="LiveId" clId="{A26EDEAE-20CA-4BEA-837F-F67260496684}" dt="2020-08-08T20:25:43.583" v="497" actId="2696"/>
        <pc:sldMkLst>
          <pc:docMk/>
          <pc:sldMk cId="456631783" sldId="318"/>
        </pc:sldMkLst>
      </pc:sldChg>
      <pc:sldChg chg="del">
        <pc:chgData name="Francesca Crolley" userId="c9b53f4e90a03cb2" providerId="LiveId" clId="{A26EDEAE-20CA-4BEA-837F-F67260496684}" dt="2020-08-08T20:34:30.495" v="991" actId="2696"/>
        <pc:sldMkLst>
          <pc:docMk/>
          <pc:sldMk cId="2328627342" sldId="372"/>
        </pc:sldMkLst>
      </pc:sldChg>
      <pc:sldChg chg="del">
        <pc:chgData name="Francesca Crolley" userId="c9b53f4e90a03cb2" providerId="LiveId" clId="{A26EDEAE-20CA-4BEA-837F-F67260496684}" dt="2020-08-08T20:35:38.647" v="1017" actId="2696"/>
        <pc:sldMkLst>
          <pc:docMk/>
          <pc:sldMk cId="310697218" sldId="373"/>
        </pc:sldMkLst>
      </pc:sldChg>
      <pc:sldChg chg="del">
        <pc:chgData name="Francesca Crolley" userId="c9b53f4e90a03cb2" providerId="LiveId" clId="{A26EDEAE-20CA-4BEA-837F-F67260496684}" dt="2020-08-08T20:35:50.285" v="1018" actId="2696"/>
        <pc:sldMkLst>
          <pc:docMk/>
          <pc:sldMk cId="3135931154" sldId="374"/>
        </pc:sldMkLst>
      </pc:sldChg>
      <pc:sldChg chg="addSp delSp modSp mod ord">
        <pc:chgData name="Francesca Crolley" userId="c9b53f4e90a03cb2" providerId="LiveId" clId="{A26EDEAE-20CA-4BEA-837F-F67260496684}" dt="2020-08-08T21:53:11.953" v="2483" actId="22"/>
        <pc:sldMkLst>
          <pc:docMk/>
          <pc:sldMk cId="4105524942" sldId="375"/>
        </pc:sldMkLst>
        <pc:spChg chg="add mod">
          <ac:chgData name="Francesca Crolley" userId="c9b53f4e90a03cb2" providerId="LiveId" clId="{A26EDEAE-20CA-4BEA-837F-F67260496684}" dt="2020-08-08T20:43:06.681" v="1637" actId="20577"/>
          <ac:spMkLst>
            <pc:docMk/>
            <pc:sldMk cId="4105524942" sldId="375"/>
            <ac:spMk id="3" creationId="{E9678D40-FCBD-473E-892C-657FEB288DE1}"/>
          </ac:spMkLst>
        </pc:spChg>
        <pc:spChg chg="mod">
          <ac:chgData name="Francesca Crolley" userId="c9b53f4e90a03cb2" providerId="LiveId" clId="{A26EDEAE-20CA-4BEA-837F-F67260496684}" dt="2020-08-08T21:43:48.562" v="2406" actId="20577"/>
          <ac:spMkLst>
            <pc:docMk/>
            <pc:sldMk cId="4105524942" sldId="375"/>
            <ac:spMk id="4" creationId="{F6BF1527-85A6-4722-A758-FE551A1A66C8}"/>
          </ac:spMkLst>
        </pc:spChg>
        <pc:spChg chg="add del mod">
          <ac:chgData name="Francesca Crolley" userId="c9b53f4e90a03cb2" providerId="LiveId" clId="{A26EDEAE-20CA-4BEA-837F-F67260496684}" dt="2020-08-08T21:53:11.366" v="2482" actId="478"/>
          <ac:spMkLst>
            <pc:docMk/>
            <pc:sldMk cId="4105524942" sldId="375"/>
            <ac:spMk id="5" creationId="{1A471EAF-FDE0-4B69-B21A-DC38D1218691}"/>
          </ac:spMkLst>
        </pc:spChg>
        <pc:spChg chg="add">
          <ac:chgData name="Francesca Crolley" userId="c9b53f4e90a03cb2" providerId="LiveId" clId="{A26EDEAE-20CA-4BEA-837F-F67260496684}" dt="2020-08-08T21:53:11.953" v="2483" actId="22"/>
          <ac:spMkLst>
            <pc:docMk/>
            <pc:sldMk cId="4105524942" sldId="375"/>
            <ac:spMk id="6" creationId="{1533EF0F-278D-4C16-8680-0BD6199A9E82}"/>
          </ac:spMkLst>
        </pc:spChg>
        <pc:spChg chg="del">
          <ac:chgData name="Francesca Crolley" userId="c9b53f4e90a03cb2" providerId="LiveId" clId="{A26EDEAE-20CA-4BEA-837F-F67260496684}" dt="2020-08-08T20:39:41.652" v="1225" actId="478"/>
          <ac:spMkLst>
            <pc:docMk/>
            <pc:sldMk cId="4105524942" sldId="375"/>
            <ac:spMk id="7" creationId="{5DDE6663-1C39-4621-A334-2202C69FF01E}"/>
          </ac:spMkLst>
        </pc:spChg>
        <pc:picChg chg="add mod">
          <ac:chgData name="Francesca Crolley" userId="c9b53f4e90a03cb2" providerId="LiveId" clId="{A26EDEAE-20CA-4BEA-837F-F67260496684}" dt="2020-08-08T20:43:31.574" v="1644" actId="1038"/>
          <ac:picMkLst>
            <pc:docMk/>
            <pc:sldMk cId="4105524942" sldId="375"/>
            <ac:picMk id="2" creationId="{A45F7576-398E-475C-9094-B1C2B584FEFE}"/>
          </ac:picMkLst>
        </pc:picChg>
        <pc:picChg chg="del">
          <ac:chgData name="Francesca Crolley" userId="c9b53f4e90a03cb2" providerId="LiveId" clId="{A26EDEAE-20CA-4BEA-837F-F67260496684}" dt="2020-08-08T20:39:42.329" v="1226" actId="478"/>
          <ac:picMkLst>
            <pc:docMk/>
            <pc:sldMk cId="4105524942" sldId="375"/>
            <ac:picMk id="5" creationId="{1E0B263E-E38C-4209-AD28-6F813C27687E}"/>
          </ac:picMkLst>
        </pc:picChg>
      </pc:sldChg>
      <pc:sldChg chg="del">
        <pc:chgData name="Francesca Crolley" userId="c9b53f4e90a03cb2" providerId="LiveId" clId="{A26EDEAE-20CA-4BEA-837F-F67260496684}" dt="2020-08-08T20:35:50.285" v="1018" actId="2696"/>
        <pc:sldMkLst>
          <pc:docMk/>
          <pc:sldMk cId="1420204128" sldId="376"/>
        </pc:sldMkLst>
      </pc:sldChg>
      <pc:sldChg chg="del">
        <pc:chgData name="Francesca Crolley" userId="c9b53f4e90a03cb2" providerId="LiveId" clId="{A26EDEAE-20CA-4BEA-837F-F67260496684}" dt="2020-08-08T20:35:50.285" v="1018" actId="2696"/>
        <pc:sldMkLst>
          <pc:docMk/>
          <pc:sldMk cId="3667597880" sldId="377"/>
        </pc:sldMkLst>
      </pc:sldChg>
      <pc:sldChg chg="del">
        <pc:chgData name="Francesca Crolley" userId="c9b53f4e90a03cb2" providerId="LiveId" clId="{A26EDEAE-20CA-4BEA-837F-F67260496684}" dt="2020-08-08T20:35:50.285" v="1018" actId="2696"/>
        <pc:sldMkLst>
          <pc:docMk/>
          <pc:sldMk cId="2809137323" sldId="378"/>
        </pc:sldMkLst>
      </pc:sldChg>
      <pc:sldChg chg="del">
        <pc:chgData name="Francesca Crolley" userId="c9b53f4e90a03cb2" providerId="LiveId" clId="{A26EDEAE-20CA-4BEA-837F-F67260496684}" dt="2020-08-08T20:35:50.285" v="1018" actId="2696"/>
        <pc:sldMkLst>
          <pc:docMk/>
          <pc:sldMk cId="4022569279" sldId="379"/>
        </pc:sldMkLst>
      </pc:sldChg>
      <pc:sldChg chg="del">
        <pc:chgData name="Francesca Crolley" userId="c9b53f4e90a03cb2" providerId="LiveId" clId="{A26EDEAE-20CA-4BEA-837F-F67260496684}" dt="2020-08-08T20:35:50.285" v="1018" actId="2696"/>
        <pc:sldMkLst>
          <pc:docMk/>
          <pc:sldMk cId="259119243" sldId="380"/>
        </pc:sldMkLst>
      </pc:sldChg>
      <pc:sldChg chg="del">
        <pc:chgData name="Francesca Crolley" userId="c9b53f4e90a03cb2" providerId="LiveId" clId="{A26EDEAE-20CA-4BEA-837F-F67260496684}" dt="2020-08-08T20:35:50.285" v="1018" actId="2696"/>
        <pc:sldMkLst>
          <pc:docMk/>
          <pc:sldMk cId="1645651939" sldId="381"/>
        </pc:sldMkLst>
      </pc:sldChg>
      <pc:sldChg chg="del">
        <pc:chgData name="Francesca Crolley" userId="c9b53f4e90a03cb2" providerId="LiveId" clId="{A26EDEAE-20CA-4BEA-837F-F67260496684}" dt="2020-08-08T20:35:50.285" v="1018" actId="2696"/>
        <pc:sldMkLst>
          <pc:docMk/>
          <pc:sldMk cId="350353879" sldId="382"/>
        </pc:sldMkLst>
      </pc:sldChg>
      <pc:sldChg chg="del">
        <pc:chgData name="Francesca Crolley" userId="c9b53f4e90a03cb2" providerId="LiveId" clId="{A26EDEAE-20CA-4BEA-837F-F67260496684}" dt="2020-08-08T20:35:50.285" v="1018" actId="2696"/>
        <pc:sldMkLst>
          <pc:docMk/>
          <pc:sldMk cId="638378074" sldId="383"/>
        </pc:sldMkLst>
      </pc:sldChg>
      <pc:sldChg chg="del">
        <pc:chgData name="Francesca Crolley" userId="c9b53f4e90a03cb2" providerId="LiveId" clId="{A26EDEAE-20CA-4BEA-837F-F67260496684}" dt="2020-08-08T20:35:50.285" v="1018" actId="2696"/>
        <pc:sldMkLst>
          <pc:docMk/>
          <pc:sldMk cId="3702443643" sldId="384"/>
        </pc:sldMkLst>
      </pc:sldChg>
      <pc:sldChg chg="del">
        <pc:chgData name="Francesca Crolley" userId="c9b53f4e90a03cb2" providerId="LiveId" clId="{A26EDEAE-20CA-4BEA-837F-F67260496684}" dt="2020-08-08T20:35:50.285" v="1018" actId="2696"/>
        <pc:sldMkLst>
          <pc:docMk/>
          <pc:sldMk cId="3501369997" sldId="385"/>
        </pc:sldMkLst>
      </pc:sldChg>
      <pc:sldChg chg="del">
        <pc:chgData name="Francesca Crolley" userId="c9b53f4e90a03cb2" providerId="LiveId" clId="{A26EDEAE-20CA-4BEA-837F-F67260496684}" dt="2020-08-08T20:35:50.285" v="1018" actId="2696"/>
        <pc:sldMkLst>
          <pc:docMk/>
          <pc:sldMk cId="855704011" sldId="386"/>
        </pc:sldMkLst>
      </pc:sldChg>
      <pc:sldChg chg="del">
        <pc:chgData name="Francesca Crolley" userId="c9b53f4e90a03cb2" providerId="LiveId" clId="{A26EDEAE-20CA-4BEA-837F-F67260496684}" dt="2020-08-08T20:35:50.285" v="1018" actId="2696"/>
        <pc:sldMkLst>
          <pc:docMk/>
          <pc:sldMk cId="1926392055" sldId="387"/>
        </pc:sldMkLst>
      </pc:sldChg>
      <pc:sldChg chg="del">
        <pc:chgData name="Francesca Crolley" userId="c9b53f4e90a03cb2" providerId="LiveId" clId="{A26EDEAE-20CA-4BEA-837F-F67260496684}" dt="2020-08-08T20:35:50.285" v="1018" actId="2696"/>
        <pc:sldMkLst>
          <pc:docMk/>
          <pc:sldMk cId="809001017" sldId="388"/>
        </pc:sldMkLst>
      </pc:sldChg>
      <pc:sldChg chg="del">
        <pc:chgData name="Francesca Crolley" userId="c9b53f4e90a03cb2" providerId="LiveId" clId="{A26EDEAE-20CA-4BEA-837F-F67260496684}" dt="2020-08-08T20:35:50.285" v="1018" actId="2696"/>
        <pc:sldMkLst>
          <pc:docMk/>
          <pc:sldMk cId="29345135" sldId="389"/>
        </pc:sldMkLst>
      </pc:sldChg>
      <pc:sldChg chg="del">
        <pc:chgData name="Francesca Crolley" userId="c9b53f4e90a03cb2" providerId="LiveId" clId="{A26EDEAE-20CA-4BEA-837F-F67260496684}" dt="2020-08-08T20:35:50.285" v="1018" actId="2696"/>
        <pc:sldMkLst>
          <pc:docMk/>
          <pc:sldMk cId="1781362983" sldId="390"/>
        </pc:sldMkLst>
      </pc:sldChg>
      <pc:sldChg chg="del">
        <pc:chgData name="Francesca Crolley" userId="c9b53f4e90a03cb2" providerId="LiveId" clId="{A26EDEAE-20CA-4BEA-837F-F67260496684}" dt="2020-08-08T20:57:58.567" v="2306" actId="2696"/>
        <pc:sldMkLst>
          <pc:docMk/>
          <pc:sldMk cId="1609952214" sldId="391"/>
        </pc:sldMkLst>
      </pc:sldChg>
      <pc:sldChg chg="addSp delSp modSp add mod">
        <pc:chgData name="Francesca Crolley" userId="c9b53f4e90a03cb2" providerId="LiveId" clId="{A26EDEAE-20CA-4BEA-837F-F67260496684}" dt="2020-08-08T21:52:59.528" v="2481" actId="1035"/>
        <pc:sldMkLst>
          <pc:docMk/>
          <pc:sldMk cId="1669204379" sldId="392"/>
        </pc:sldMkLst>
        <pc:spChg chg="add mod">
          <ac:chgData name="Francesca Crolley" userId="c9b53f4e90a03cb2" providerId="LiveId" clId="{A26EDEAE-20CA-4BEA-837F-F67260496684}" dt="2020-08-08T20:41:00.982" v="1377" actId="20577"/>
          <ac:spMkLst>
            <pc:docMk/>
            <pc:sldMk cId="1669204379" sldId="392"/>
            <ac:spMk id="3" creationId="{AE522473-AC7F-472C-B32E-7DB749494677}"/>
          </ac:spMkLst>
        </pc:spChg>
        <pc:spChg chg="mod">
          <ac:chgData name="Francesca Crolley" userId="c9b53f4e90a03cb2" providerId="LiveId" clId="{A26EDEAE-20CA-4BEA-837F-F67260496684}" dt="2020-08-08T21:44:43.486" v="2430" actId="20577"/>
          <ac:spMkLst>
            <pc:docMk/>
            <pc:sldMk cId="1669204379" sldId="392"/>
            <ac:spMk id="4" creationId="{F6BF1527-85A6-4722-A758-FE551A1A66C8}"/>
          </ac:spMkLst>
        </pc:spChg>
        <pc:spChg chg="add mod">
          <ac:chgData name="Francesca Crolley" userId="c9b53f4e90a03cb2" providerId="LiveId" clId="{A26EDEAE-20CA-4BEA-837F-F67260496684}" dt="2020-08-08T21:52:59.528" v="2481" actId="1035"/>
          <ac:spMkLst>
            <pc:docMk/>
            <pc:sldMk cId="1669204379" sldId="392"/>
            <ac:spMk id="5" creationId="{81CF4994-FAEB-467A-9712-2022A9109C7B}"/>
          </ac:spMkLst>
        </pc:spChg>
        <pc:spChg chg="del mod">
          <ac:chgData name="Francesca Crolley" userId="c9b53f4e90a03cb2" providerId="LiveId" clId="{A26EDEAE-20CA-4BEA-837F-F67260496684}" dt="2020-08-08T20:41:13.014" v="1379" actId="478"/>
          <ac:spMkLst>
            <pc:docMk/>
            <pc:sldMk cId="1669204379" sldId="392"/>
            <ac:spMk id="7" creationId="{5DDE6663-1C39-4621-A334-2202C69FF01E}"/>
          </ac:spMkLst>
        </pc:spChg>
        <pc:picChg chg="add mod">
          <ac:chgData name="Francesca Crolley" userId="c9b53f4e90a03cb2" providerId="LiveId" clId="{A26EDEAE-20CA-4BEA-837F-F67260496684}" dt="2020-08-08T20:41:09.085" v="1378" actId="27957"/>
          <ac:picMkLst>
            <pc:docMk/>
            <pc:sldMk cId="1669204379" sldId="392"/>
            <ac:picMk id="2" creationId="{05D8CB77-DC55-4764-9213-2CE607DFB392}"/>
          </ac:picMkLst>
        </pc:picChg>
        <pc:picChg chg="del">
          <ac:chgData name="Francesca Crolley" userId="c9b53f4e90a03cb2" providerId="LiveId" clId="{A26EDEAE-20CA-4BEA-837F-F67260496684}" dt="2020-08-08T20:39:53.772" v="1229" actId="478"/>
          <ac:picMkLst>
            <pc:docMk/>
            <pc:sldMk cId="1669204379" sldId="392"/>
            <ac:picMk id="5" creationId="{1E0B263E-E38C-4209-AD28-6F813C27687E}"/>
          </ac:picMkLst>
        </pc:picChg>
      </pc:sldChg>
      <pc:sldChg chg="addSp delSp modSp add mod">
        <pc:chgData name="Francesca Crolley" userId="c9b53f4e90a03cb2" providerId="LiveId" clId="{A26EDEAE-20CA-4BEA-837F-F67260496684}" dt="2020-08-08T21:53:17.502" v="2485" actId="22"/>
        <pc:sldMkLst>
          <pc:docMk/>
          <pc:sldMk cId="890339666" sldId="393"/>
        </pc:sldMkLst>
        <pc:spChg chg="mod">
          <ac:chgData name="Francesca Crolley" userId="c9b53f4e90a03cb2" providerId="LiveId" clId="{A26EDEAE-20CA-4BEA-837F-F67260496684}" dt="2020-08-08T20:45:30.564" v="1807" actId="20577"/>
          <ac:spMkLst>
            <pc:docMk/>
            <pc:sldMk cId="890339666" sldId="393"/>
            <ac:spMk id="3" creationId="{AE522473-AC7F-472C-B32E-7DB749494677}"/>
          </ac:spMkLst>
        </pc:spChg>
        <pc:spChg chg="mod">
          <ac:chgData name="Francesca Crolley" userId="c9b53f4e90a03cb2" providerId="LiveId" clId="{A26EDEAE-20CA-4BEA-837F-F67260496684}" dt="2020-08-08T20:46:28.424" v="1837" actId="5793"/>
          <ac:spMkLst>
            <pc:docMk/>
            <pc:sldMk cId="890339666" sldId="393"/>
            <ac:spMk id="4" creationId="{F6BF1527-85A6-4722-A758-FE551A1A66C8}"/>
          </ac:spMkLst>
        </pc:spChg>
        <pc:spChg chg="add del">
          <ac:chgData name="Francesca Crolley" userId="c9b53f4e90a03cb2" providerId="LiveId" clId="{A26EDEAE-20CA-4BEA-837F-F67260496684}" dt="2020-08-08T21:53:17.049" v="2484" actId="478"/>
          <ac:spMkLst>
            <pc:docMk/>
            <pc:sldMk cId="890339666" sldId="393"/>
            <ac:spMk id="5" creationId="{94C7F028-3C0B-4E2E-897E-2FC5EACDB625}"/>
          </ac:spMkLst>
        </pc:spChg>
        <pc:spChg chg="add">
          <ac:chgData name="Francesca Crolley" userId="c9b53f4e90a03cb2" providerId="LiveId" clId="{A26EDEAE-20CA-4BEA-837F-F67260496684}" dt="2020-08-08T21:53:17.502" v="2485" actId="22"/>
          <ac:spMkLst>
            <pc:docMk/>
            <pc:sldMk cId="890339666" sldId="393"/>
            <ac:spMk id="6" creationId="{465DFFD9-36B8-4E71-9968-A1529DEB2AA1}"/>
          </ac:spMkLst>
        </pc:spChg>
        <pc:picChg chg="mod">
          <ac:chgData name="Francesca Crolley" userId="c9b53f4e90a03cb2" providerId="LiveId" clId="{A26EDEAE-20CA-4BEA-837F-F67260496684}" dt="2020-08-08T20:51:24.113" v="2013" actId="14826"/>
          <ac:picMkLst>
            <pc:docMk/>
            <pc:sldMk cId="890339666" sldId="393"/>
            <ac:picMk id="2" creationId="{05D8CB77-DC55-4764-9213-2CE607DFB392}"/>
          </ac:picMkLst>
        </pc:picChg>
      </pc:sldChg>
      <pc:sldChg chg="addSp delSp modSp add mod">
        <pc:chgData name="Francesca Crolley" userId="c9b53f4e90a03cb2" providerId="LiveId" clId="{A26EDEAE-20CA-4BEA-837F-F67260496684}" dt="2020-08-08T21:53:21.424" v="2487" actId="22"/>
        <pc:sldMkLst>
          <pc:docMk/>
          <pc:sldMk cId="2678713273" sldId="394"/>
        </pc:sldMkLst>
        <pc:spChg chg="mod">
          <ac:chgData name="Francesca Crolley" userId="c9b53f4e90a03cb2" providerId="LiveId" clId="{A26EDEAE-20CA-4BEA-837F-F67260496684}" dt="2020-08-08T20:48:35.451" v="2003" actId="20577"/>
          <ac:spMkLst>
            <pc:docMk/>
            <pc:sldMk cId="2678713273" sldId="394"/>
            <ac:spMk id="3" creationId="{AE522473-AC7F-472C-B32E-7DB749494677}"/>
          </ac:spMkLst>
        </pc:spChg>
        <pc:spChg chg="mod">
          <ac:chgData name="Francesca Crolley" userId="c9b53f4e90a03cb2" providerId="LiveId" clId="{A26EDEAE-20CA-4BEA-837F-F67260496684}" dt="2020-08-08T20:49:39.118" v="2012" actId="20577"/>
          <ac:spMkLst>
            <pc:docMk/>
            <pc:sldMk cId="2678713273" sldId="394"/>
            <ac:spMk id="4" creationId="{F6BF1527-85A6-4722-A758-FE551A1A66C8}"/>
          </ac:spMkLst>
        </pc:spChg>
        <pc:spChg chg="add del">
          <ac:chgData name="Francesca Crolley" userId="c9b53f4e90a03cb2" providerId="LiveId" clId="{A26EDEAE-20CA-4BEA-837F-F67260496684}" dt="2020-08-08T21:53:20.888" v="2486" actId="478"/>
          <ac:spMkLst>
            <pc:docMk/>
            <pc:sldMk cId="2678713273" sldId="394"/>
            <ac:spMk id="5" creationId="{2534E382-01B0-44A0-86E0-5E7D76AFA864}"/>
          </ac:spMkLst>
        </pc:spChg>
        <pc:spChg chg="add">
          <ac:chgData name="Francesca Crolley" userId="c9b53f4e90a03cb2" providerId="LiveId" clId="{A26EDEAE-20CA-4BEA-837F-F67260496684}" dt="2020-08-08T21:53:21.424" v="2487" actId="22"/>
          <ac:spMkLst>
            <pc:docMk/>
            <pc:sldMk cId="2678713273" sldId="394"/>
            <ac:spMk id="6" creationId="{FBEADAC0-4A14-48F6-A323-D35730E4A003}"/>
          </ac:spMkLst>
        </pc:spChg>
      </pc:sldChg>
      <pc:sldChg chg="addSp delSp modSp add mod">
        <pc:chgData name="Francesca Crolley" userId="c9b53f4e90a03cb2" providerId="LiveId" clId="{A26EDEAE-20CA-4BEA-837F-F67260496684}" dt="2020-08-08T21:53:25.380" v="2489" actId="22"/>
        <pc:sldMkLst>
          <pc:docMk/>
          <pc:sldMk cId="2075421761" sldId="395"/>
        </pc:sldMkLst>
        <pc:spChg chg="mod">
          <ac:chgData name="Francesca Crolley" userId="c9b53f4e90a03cb2" providerId="LiveId" clId="{A26EDEAE-20CA-4BEA-837F-F67260496684}" dt="2020-08-08T20:54:56.853" v="2279" actId="20577"/>
          <ac:spMkLst>
            <pc:docMk/>
            <pc:sldMk cId="2075421761" sldId="395"/>
            <ac:spMk id="3" creationId="{AE522473-AC7F-472C-B32E-7DB749494677}"/>
          </ac:spMkLst>
        </pc:spChg>
        <pc:spChg chg="mod">
          <ac:chgData name="Francesca Crolley" userId="c9b53f4e90a03cb2" providerId="LiveId" clId="{A26EDEAE-20CA-4BEA-837F-F67260496684}" dt="2020-08-08T21:46:50.798" v="2459" actId="20577"/>
          <ac:spMkLst>
            <pc:docMk/>
            <pc:sldMk cId="2075421761" sldId="395"/>
            <ac:spMk id="4" creationId="{F6BF1527-85A6-4722-A758-FE551A1A66C8}"/>
          </ac:spMkLst>
        </pc:spChg>
        <pc:spChg chg="add del">
          <ac:chgData name="Francesca Crolley" userId="c9b53f4e90a03cb2" providerId="LiveId" clId="{A26EDEAE-20CA-4BEA-837F-F67260496684}" dt="2020-08-08T21:53:24.899" v="2488" actId="478"/>
          <ac:spMkLst>
            <pc:docMk/>
            <pc:sldMk cId="2075421761" sldId="395"/>
            <ac:spMk id="5" creationId="{C5432583-21DB-4C7A-8E55-081BDE4B88D8}"/>
          </ac:spMkLst>
        </pc:spChg>
        <pc:spChg chg="add">
          <ac:chgData name="Francesca Crolley" userId="c9b53f4e90a03cb2" providerId="LiveId" clId="{A26EDEAE-20CA-4BEA-837F-F67260496684}" dt="2020-08-08T21:53:25.380" v="2489" actId="22"/>
          <ac:spMkLst>
            <pc:docMk/>
            <pc:sldMk cId="2075421761" sldId="395"/>
            <ac:spMk id="6" creationId="{3647F051-C57E-49CB-8580-71223615E0C2}"/>
          </ac:spMkLst>
        </pc:spChg>
        <pc:picChg chg="mod">
          <ac:chgData name="Francesca Crolley" userId="c9b53f4e90a03cb2" providerId="LiveId" clId="{A26EDEAE-20CA-4BEA-837F-F67260496684}" dt="2020-08-08T20:56:32.624" v="2281" actId="14826"/>
          <ac:picMkLst>
            <pc:docMk/>
            <pc:sldMk cId="2075421761" sldId="395"/>
            <ac:picMk id="2" creationId="{05D8CB77-DC55-4764-9213-2CE607DFB392}"/>
          </ac:picMkLst>
        </pc:picChg>
      </pc:sldChg>
      <pc:sldChg chg="addSp delSp modSp add mod">
        <pc:chgData name="Francesca Crolley" userId="c9b53f4e90a03cb2" providerId="LiveId" clId="{A26EDEAE-20CA-4BEA-837F-F67260496684}" dt="2020-08-08T21:53:29.951" v="2491" actId="22"/>
        <pc:sldMkLst>
          <pc:docMk/>
          <pc:sldMk cId="2247627259" sldId="396"/>
        </pc:sldMkLst>
        <pc:spChg chg="add del">
          <ac:chgData name="Francesca Crolley" userId="c9b53f4e90a03cb2" providerId="LiveId" clId="{A26EDEAE-20CA-4BEA-837F-F67260496684}" dt="2020-08-08T21:53:28.813" v="2490" actId="478"/>
          <ac:spMkLst>
            <pc:docMk/>
            <pc:sldMk cId="2247627259" sldId="396"/>
            <ac:spMk id="2" creationId="{0B5B8B31-8B8F-4B94-AF4B-78FA0C1EF7B1}"/>
          </ac:spMkLst>
        </pc:spChg>
        <pc:spChg chg="add">
          <ac:chgData name="Francesca Crolley" userId="c9b53f4e90a03cb2" providerId="LiveId" clId="{A26EDEAE-20CA-4BEA-837F-F67260496684}" dt="2020-08-08T21:53:29.951" v="2491" actId="22"/>
          <ac:spMkLst>
            <pc:docMk/>
            <pc:sldMk cId="2247627259" sldId="396"/>
            <ac:spMk id="3" creationId="{3DE2A5FD-7F88-435F-B043-974476803535}"/>
          </ac:spMkLst>
        </pc:spChg>
        <pc:spChg chg="del">
          <ac:chgData name="Francesca Crolley" userId="c9b53f4e90a03cb2" providerId="LiveId" clId="{A26EDEAE-20CA-4BEA-837F-F67260496684}" dt="2020-08-08T20:57:40.677" v="2303" actId="478"/>
          <ac:spMkLst>
            <pc:docMk/>
            <pc:sldMk cId="2247627259" sldId="396"/>
            <ac:spMk id="3" creationId="{AE522473-AC7F-472C-B32E-7DB749494677}"/>
          </ac:spMkLst>
        </pc:spChg>
        <pc:spChg chg="mod">
          <ac:chgData name="Francesca Crolley" userId="c9b53f4e90a03cb2" providerId="LiveId" clId="{A26EDEAE-20CA-4BEA-837F-F67260496684}" dt="2020-08-08T21:47:18.386" v="2460" actId="20577"/>
          <ac:spMkLst>
            <pc:docMk/>
            <pc:sldMk cId="2247627259" sldId="396"/>
            <ac:spMk id="4" creationId="{F6BF1527-85A6-4722-A758-FE551A1A66C8}"/>
          </ac:spMkLst>
        </pc:spChg>
        <pc:spChg chg="add mod">
          <ac:chgData name="Francesca Crolley" userId="c9b53f4e90a03cb2" providerId="LiveId" clId="{A26EDEAE-20CA-4BEA-837F-F67260496684}" dt="2020-08-08T20:57:46.002" v="2305" actId="1076"/>
          <ac:spMkLst>
            <pc:docMk/>
            <pc:sldMk cId="2247627259" sldId="396"/>
            <ac:spMk id="5" creationId="{D0A9369B-4880-44E5-9663-83E29ECE7268}"/>
          </ac:spMkLst>
        </pc:spChg>
        <pc:picChg chg="del">
          <ac:chgData name="Francesca Crolley" userId="c9b53f4e90a03cb2" providerId="LiveId" clId="{A26EDEAE-20CA-4BEA-837F-F67260496684}" dt="2020-08-08T20:57:37.940" v="2302" actId="478"/>
          <ac:picMkLst>
            <pc:docMk/>
            <pc:sldMk cId="2247627259" sldId="396"/>
            <ac:picMk id="2" creationId="{05D8CB77-DC55-4764-9213-2CE607DFB392}"/>
          </ac:picMkLst>
        </pc:picChg>
        <pc:picChg chg="add mod">
          <ac:chgData name="Francesca Crolley" userId="c9b53f4e90a03cb2" providerId="LiveId" clId="{A26EDEAE-20CA-4BEA-837F-F67260496684}" dt="2020-08-08T20:57:46.002" v="2305" actId="1076"/>
          <ac:picMkLst>
            <pc:docMk/>
            <pc:sldMk cId="2247627259" sldId="396"/>
            <ac:picMk id="6" creationId="{A1FA815E-536E-4464-B800-C9C189CCE0BD}"/>
          </ac:picMkLst>
        </pc:picChg>
        <pc:picChg chg="add del mod modCrop">
          <ac:chgData name="Francesca Crolley" userId="c9b53f4e90a03cb2" providerId="LiveId" clId="{A26EDEAE-20CA-4BEA-837F-F67260496684}" dt="2020-08-08T20:59:02.025" v="2314" actId="478"/>
          <ac:picMkLst>
            <pc:docMk/>
            <pc:sldMk cId="2247627259" sldId="396"/>
            <ac:picMk id="7" creationId="{FAF3575B-0463-45FA-9EBA-B82D9C68D637}"/>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B779B-D289-4166-9176-50B6D4C279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2CD7BB-2BFF-4FA6-BEAB-5582918667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C39F9B6-1262-49E2-885B-60418E51734B}"/>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5" name="Footer Placeholder 4">
            <a:extLst>
              <a:ext uri="{FF2B5EF4-FFF2-40B4-BE49-F238E27FC236}">
                <a16:creationId xmlns:a16="http://schemas.microsoft.com/office/drawing/2014/main" id="{7C427F4F-C145-4FD1-8386-A612EB5EAFE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3532CB1-F18B-44A7-9489-F488D946AB10}"/>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196908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9CE44-CCDA-4D43-97FD-9A754190287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943A166-E7B1-4771-AAC0-82975DD2BE0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54BCC9-7A4B-45F4-8C8B-136A8481452B}"/>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5" name="Footer Placeholder 4">
            <a:extLst>
              <a:ext uri="{FF2B5EF4-FFF2-40B4-BE49-F238E27FC236}">
                <a16:creationId xmlns:a16="http://schemas.microsoft.com/office/drawing/2014/main" id="{B273FE64-8267-43D6-B84C-BE4D8473B9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7D5C2F-AB52-42C9-8A9B-DEF196171672}"/>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1266728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FA1658-F78C-4372-BB8E-7EB5DB1658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EC56626-85B2-41AB-AAF5-EC6208424C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6ABCA0-C3AC-4D05-845C-51C24CF7C2CC}"/>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5" name="Footer Placeholder 4">
            <a:extLst>
              <a:ext uri="{FF2B5EF4-FFF2-40B4-BE49-F238E27FC236}">
                <a16:creationId xmlns:a16="http://schemas.microsoft.com/office/drawing/2014/main" id="{C624F03E-CFDC-4F95-A32D-9A25273E5CD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DCC40C0-45B7-4F99-80B2-4F5EA0A5872D}"/>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388638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00E9C-CBDE-499F-A15D-AF5FD8F131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4F005C-0C8C-4B55-A0EB-F115CD5022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75C4A0-5F35-490E-B997-459081122D3C}"/>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5" name="Footer Placeholder 4">
            <a:extLst>
              <a:ext uri="{FF2B5EF4-FFF2-40B4-BE49-F238E27FC236}">
                <a16:creationId xmlns:a16="http://schemas.microsoft.com/office/drawing/2014/main" id="{C7FE9E9C-99A5-4746-86C6-47B6ED5606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7099045-C7AA-4C65-A4D0-9E46EB5EECFD}"/>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2383510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225F4-F555-42A8-A367-7A9F3EC4D7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20146C9-1D5C-4605-8691-40802F6745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4432B2-D404-420C-B609-145252D24F31}"/>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5" name="Footer Placeholder 4">
            <a:extLst>
              <a:ext uri="{FF2B5EF4-FFF2-40B4-BE49-F238E27FC236}">
                <a16:creationId xmlns:a16="http://schemas.microsoft.com/office/drawing/2014/main" id="{9BB928B2-BE2F-44FA-BF90-C025E3B1AAD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D533F3-43B8-4F26-9C18-03B7435FA278}"/>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1979812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8D5BF-1454-4DB5-A1AB-D1A58F2388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C21DCD-2ECE-45EF-8330-31CF8B9BF68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C42E43-F4CA-44B4-A328-7B52907C4C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BFD0882-44EB-46BF-BB8E-391EBA47EACA}"/>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6" name="Footer Placeholder 5">
            <a:extLst>
              <a:ext uri="{FF2B5EF4-FFF2-40B4-BE49-F238E27FC236}">
                <a16:creationId xmlns:a16="http://schemas.microsoft.com/office/drawing/2014/main" id="{F26A10A2-3CE4-447D-AE01-7DBCCD8169A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663111-1A39-4FC5-8CB9-840F7CFE2F78}"/>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3067861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AFCEE-6773-4897-B10F-11D76DC4B68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23C820-D00A-47C4-990D-DE1FCDA0BF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F04D19E-FB94-45FC-B105-53C01A2FA0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2D5740-393C-457A-855C-E95D50C94D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99ADBA-C736-4EE6-817D-1FCB02C203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40467C5-FED1-4A86-A387-2956DC4477BC}"/>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8" name="Footer Placeholder 7">
            <a:extLst>
              <a:ext uri="{FF2B5EF4-FFF2-40B4-BE49-F238E27FC236}">
                <a16:creationId xmlns:a16="http://schemas.microsoft.com/office/drawing/2014/main" id="{4FD2678D-69B9-4254-A601-C843571D39B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000F694-AF9D-4A13-97DA-3CFAC51D406E}"/>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2504305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B2D7F-A28E-4B87-89F8-AEC66CCBEA4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AE4BC65-6ECB-493A-87A7-06004AE59622}"/>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4" name="Footer Placeholder 3">
            <a:extLst>
              <a:ext uri="{FF2B5EF4-FFF2-40B4-BE49-F238E27FC236}">
                <a16:creationId xmlns:a16="http://schemas.microsoft.com/office/drawing/2014/main" id="{E4755BE0-3D4C-47E0-A653-EC12A084639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7F59863-D494-4A7F-81A9-9F50BA5D73BD}"/>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900775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810E3D-2048-40B5-8712-E2CDFCAADA9F}"/>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3" name="Footer Placeholder 2">
            <a:extLst>
              <a:ext uri="{FF2B5EF4-FFF2-40B4-BE49-F238E27FC236}">
                <a16:creationId xmlns:a16="http://schemas.microsoft.com/office/drawing/2014/main" id="{DB76AFA6-4941-41FD-AFE2-11CA909119C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4076805-09D2-4843-8765-EB0FC206DB3B}"/>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3528254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C5AC9-012E-4CB6-B048-7C493821B1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43A778E-C020-4FA0-BFE9-3A0BEDB831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7CA3C36-651D-46F5-968C-45AAF43DD8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7923C3-1202-4BE4-A6BF-C727B5A885F4}"/>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6" name="Footer Placeholder 5">
            <a:extLst>
              <a:ext uri="{FF2B5EF4-FFF2-40B4-BE49-F238E27FC236}">
                <a16:creationId xmlns:a16="http://schemas.microsoft.com/office/drawing/2014/main" id="{ED135C91-336E-47F4-929A-FDEEBBECCC2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D7E1966-E303-4590-8121-A1861CDAAB4A}"/>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10130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042F2-3873-4E6C-BA40-6F00595017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FAC2C5-97B1-4BCA-99F2-439677799D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3E50C36-978E-4CB3-B014-BBF0CA8D53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71EF05-40A5-43F3-9639-9A5FB96126E7}"/>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6" name="Footer Placeholder 5">
            <a:extLst>
              <a:ext uri="{FF2B5EF4-FFF2-40B4-BE49-F238E27FC236}">
                <a16:creationId xmlns:a16="http://schemas.microsoft.com/office/drawing/2014/main" id="{F25FCDCE-114C-4E19-8F94-5F6E02C2403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F9B7C2E-D280-4508-894C-E94E16E077AB}"/>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4117175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A97BBA-344B-4C37-958F-91066AF15C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3EAC83D-627B-4989-9346-B0C34CC471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4A6D69-6A8F-4FEE-94E3-3A72F58A6D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0B482D-CC4A-4012-BAB3-8C726D777B00}" type="datetimeFigureOut">
              <a:rPr lang="en-US" smtClean="0"/>
              <a:t>8/21/20</a:t>
            </a:fld>
            <a:endParaRPr lang="en-US" dirty="0"/>
          </a:p>
        </p:txBody>
      </p:sp>
      <p:sp>
        <p:nvSpPr>
          <p:cNvPr id="5" name="Footer Placeholder 4">
            <a:extLst>
              <a:ext uri="{FF2B5EF4-FFF2-40B4-BE49-F238E27FC236}">
                <a16:creationId xmlns:a16="http://schemas.microsoft.com/office/drawing/2014/main" id="{0AE0B3A5-D76D-4C02-B09A-7093718538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F3FDB08-C9E2-4763-B9E8-A8A94E91E2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C52D33-39C2-4739-B795-34BDDE5BCEAC}" type="slidenum">
              <a:rPr lang="en-US" smtClean="0"/>
              <a:t>‹#›</a:t>
            </a:fld>
            <a:endParaRPr lang="en-US" dirty="0"/>
          </a:p>
        </p:txBody>
      </p:sp>
    </p:spTree>
    <p:extLst>
      <p:ext uri="{BB962C8B-B14F-4D97-AF65-F5344CB8AC3E}">
        <p14:creationId xmlns:p14="http://schemas.microsoft.com/office/powerpoint/2010/main" val="1707951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sv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9.xml.rels><?xml version="1.0" encoding="UTF-8" standalone="yes"?>
<Relationships xmlns="http://schemas.openxmlformats.org/package/2006/relationships"><Relationship Id="rId3" Type="http://schemas.openxmlformats.org/officeDocument/2006/relationships/hyperlink" Target="mailto:support@airiodion.com" TargetMode="External"/><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18.sv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DE4C27B6-DB04-4891-AF97-BA1671B17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9AA5990-3F0D-40C8-B7E3-E186652E6D70}"/>
              </a:ext>
            </a:extLst>
          </p:cNvPr>
          <p:cNvPicPr>
            <a:picLocks noChangeAspect="1"/>
          </p:cNvPicPr>
          <p:nvPr/>
        </p:nvPicPr>
        <p:blipFill rotWithShape="1">
          <a:blip r:embed="rId2">
            <a:extLst>
              <a:ext uri="{28A0092B-C50C-407E-A947-70E740481C1C}">
                <a14:useLocalDpi xmlns:a14="http://schemas.microsoft.com/office/drawing/2010/main" val="0"/>
              </a:ext>
            </a:extLst>
          </a:blip>
          <a:srcRect l="4846" r="1186"/>
          <a:stretch/>
        </p:blipFill>
        <p:spPr>
          <a:xfrm>
            <a:off x="606719" y="-1"/>
            <a:ext cx="11585281" cy="6857999"/>
          </a:xfrm>
          <a:prstGeom prst="rect">
            <a:avLst/>
          </a:prstGeom>
        </p:spPr>
      </p:pic>
      <p:sp>
        <p:nvSpPr>
          <p:cNvPr id="21" name="Rectangle 20">
            <a:extLst>
              <a:ext uri="{FF2B5EF4-FFF2-40B4-BE49-F238E27FC236}">
                <a16:creationId xmlns:a16="http://schemas.microsoft.com/office/drawing/2014/main" id="{7316481C-0A49-4796-812B-0D64F063B7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19898"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4">
            <a:extLst>
              <a:ext uri="{FF2B5EF4-FFF2-40B4-BE49-F238E27FC236}">
                <a16:creationId xmlns:a16="http://schemas.microsoft.com/office/drawing/2014/main" id="{EB51395D-BEB5-4373-B082-A03A05F67FD6}"/>
              </a:ext>
            </a:extLst>
          </p:cNvPr>
          <p:cNvSpPr txBox="1">
            <a:spLocks/>
          </p:cNvSpPr>
          <p:nvPr/>
        </p:nvSpPr>
        <p:spPr>
          <a:xfrm>
            <a:off x="1036684" y="660817"/>
            <a:ext cx="3953501" cy="3072393"/>
          </a:xfrm>
          <a:prstGeom prst="rect">
            <a:avLst/>
          </a:prstGeom>
        </p:spPr>
        <p:txBody>
          <a:bodyPr vert="horz" lIns="91440" tIns="45720" rIns="91440" bIns="45720" rtlCol="0" anchor="b"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sz="5200" b="1" dirty="0">
                <a:solidFill>
                  <a:srgbClr val="FF6600"/>
                </a:solidFill>
                <a:latin typeface="+mn-lt"/>
              </a:rPr>
              <a:t>Managing Resistance to Change</a:t>
            </a:r>
          </a:p>
          <a:p>
            <a:pPr>
              <a:spcAft>
                <a:spcPts val="600"/>
              </a:spcAft>
            </a:pPr>
            <a:r>
              <a:rPr lang="en-US" dirty="0">
                <a:solidFill>
                  <a:schemeClr val="bg1"/>
                </a:solidFill>
              </a:rPr>
              <a:t>(Checklist)</a:t>
            </a:r>
          </a:p>
        </p:txBody>
      </p:sp>
      <p:sp>
        <p:nvSpPr>
          <p:cNvPr id="23" name="Rectangle 22">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5E0EAE70-C355-42D1-BF00-CA8A17A742A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1188720" y="73152"/>
            <a:chExt cx="1178966" cy="232963"/>
          </a:xfrm>
        </p:grpSpPr>
        <p:sp>
          <p:nvSpPr>
            <p:cNvPr id="26" name="Rectangle 64">
              <a:extLst>
                <a:ext uri="{FF2B5EF4-FFF2-40B4-BE49-F238E27FC236}">
                  <a16:creationId xmlns:a16="http://schemas.microsoft.com/office/drawing/2014/main" id="{E6E58C95-A3F9-4C87-B9A5-32A7A75DDF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6">
              <a:extLst>
                <a:ext uri="{FF2B5EF4-FFF2-40B4-BE49-F238E27FC236}">
                  <a16:creationId xmlns:a16="http://schemas.microsoft.com/office/drawing/2014/main" id="{7B08CDDF-E602-4C1B-A248-A43292EB5D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4">
              <a:extLst>
                <a:ext uri="{FF2B5EF4-FFF2-40B4-BE49-F238E27FC236}">
                  <a16:creationId xmlns:a16="http://schemas.microsoft.com/office/drawing/2014/main" id="{6298B977-8F47-48C6-8454-11EF9478EC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6">
              <a:extLst>
                <a:ext uri="{FF2B5EF4-FFF2-40B4-BE49-F238E27FC236}">
                  <a16:creationId xmlns:a16="http://schemas.microsoft.com/office/drawing/2014/main" id="{06A6FB8E-FB47-44B7-810F-B88B4CCA06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4">
              <a:extLst>
                <a:ext uri="{FF2B5EF4-FFF2-40B4-BE49-F238E27FC236}">
                  <a16:creationId xmlns:a16="http://schemas.microsoft.com/office/drawing/2014/main" id="{818DB8DB-4D04-42C0-BE68-842A9F29AE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DBCFEA99-52A4-4E8E-B9C9-3D39B0E325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A6C0BB10-7324-4D11-A497-57A85CDB62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D7440F2E-8192-4FDF-AE8F-2833B7F403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4">
              <a:extLst>
                <a:ext uri="{FF2B5EF4-FFF2-40B4-BE49-F238E27FC236}">
                  <a16:creationId xmlns:a16="http://schemas.microsoft.com/office/drawing/2014/main" id="{B9F7DA6A-1872-4697-A567-20A0115A05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6">
              <a:extLst>
                <a:ext uri="{FF2B5EF4-FFF2-40B4-BE49-F238E27FC236}">
                  <a16:creationId xmlns:a16="http://schemas.microsoft.com/office/drawing/2014/main" id="{98BC1544-07ED-411D-880C-58CB114914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4">
              <a:extLst>
                <a:ext uri="{FF2B5EF4-FFF2-40B4-BE49-F238E27FC236}">
                  <a16:creationId xmlns:a16="http://schemas.microsoft.com/office/drawing/2014/main" id="{BA70D948-9946-455F-8155-D274F01DAB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6">
              <a:extLst>
                <a:ext uri="{FF2B5EF4-FFF2-40B4-BE49-F238E27FC236}">
                  <a16:creationId xmlns:a16="http://schemas.microsoft.com/office/drawing/2014/main" id="{807FCDBA-F7E3-4836-8253-15D212128F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4">
              <a:extLst>
                <a:ext uri="{FF2B5EF4-FFF2-40B4-BE49-F238E27FC236}">
                  <a16:creationId xmlns:a16="http://schemas.microsoft.com/office/drawing/2014/main" id="{D6A9BF83-5C67-44B0-883C-82BCAA1923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6">
              <a:extLst>
                <a:ext uri="{FF2B5EF4-FFF2-40B4-BE49-F238E27FC236}">
                  <a16:creationId xmlns:a16="http://schemas.microsoft.com/office/drawing/2014/main" id="{94BA7F92-7961-489E-83BD-5518EB1E99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64">
              <a:extLst>
                <a:ext uri="{FF2B5EF4-FFF2-40B4-BE49-F238E27FC236}">
                  <a16:creationId xmlns:a16="http://schemas.microsoft.com/office/drawing/2014/main" id="{56ADE108-5AE8-4ACF-88B9-28A0B125B3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6">
              <a:extLst>
                <a:ext uri="{FF2B5EF4-FFF2-40B4-BE49-F238E27FC236}">
                  <a16:creationId xmlns:a16="http://schemas.microsoft.com/office/drawing/2014/main" id="{75B2D25F-B666-4F19-816A-24456EAF46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A7D581F0-987F-45C5-A849-CC1B41222F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F388E533-92C3-428E-B078-81D6E1F2D9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4">
              <a:extLst>
                <a:ext uri="{FF2B5EF4-FFF2-40B4-BE49-F238E27FC236}">
                  <a16:creationId xmlns:a16="http://schemas.microsoft.com/office/drawing/2014/main" id="{C68AEED3-AAB1-48A9-8FC3-C68AE6675B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66">
              <a:extLst>
                <a:ext uri="{FF2B5EF4-FFF2-40B4-BE49-F238E27FC236}">
                  <a16:creationId xmlns:a16="http://schemas.microsoft.com/office/drawing/2014/main" id="{0A6CA6BC-FFA6-4C34-B200-6F61EE1730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Rectangle 46">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4">
            <a:extLst>
              <a:ext uri="{FF2B5EF4-FFF2-40B4-BE49-F238E27FC236}">
                <a16:creationId xmlns:a16="http://schemas.microsoft.com/office/drawing/2014/main" id="{5D0ED8D6-21CA-4CD6-BEB8-BD1089A7BE9D}"/>
              </a:ext>
            </a:extLst>
          </p:cNvPr>
          <p:cNvGrpSpPr/>
          <p:nvPr/>
        </p:nvGrpSpPr>
        <p:grpSpPr>
          <a:xfrm>
            <a:off x="9957020" y="33414"/>
            <a:ext cx="1923109" cy="1020849"/>
            <a:chOff x="-127159" y="-67983"/>
            <a:chExt cx="1826425" cy="1021081"/>
          </a:xfrm>
        </p:grpSpPr>
        <p:sp>
          <p:nvSpPr>
            <p:cNvPr id="6" name="Speech Bubble: Rectangle 5">
              <a:extLst>
                <a:ext uri="{FF2B5EF4-FFF2-40B4-BE49-F238E27FC236}">
                  <a16:creationId xmlns:a16="http://schemas.microsoft.com/office/drawing/2014/main" id="{2E68DDBE-C94F-4D2B-9F04-8A1801385B66}"/>
                </a:ext>
              </a:extLst>
            </p:cNvPr>
            <p:cNvSpPr/>
            <p:nvPr/>
          </p:nvSpPr>
          <p:spPr>
            <a:xfrm>
              <a:off x="-127159" y="-67983"/>
              <a:ext cx="1767709" cy="1021081"/>
            </a:xfrm>
            <a:prstGeom prst="wedgeRectCallout">
              <a:avLst>
                <a:gd name="adj1" fmla="val -18721"/>
                <a:gd name="adj2" fmla="val -4867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600"/>
                </a:spcAft>
              </a:pPr>
              <a:r>
                <a:rPr lang="en-US" sz="5400" dirty="0">
                  <a:solidFill>
                    <a:schemeClr val="bg1"/>
                  </a:solidFill>
                  <a:latin typeface="Algerian" panose="04020705040A02060702" pitchFamily="82" charset="0"/>
                </a:rPr>
                <a:t>AGS</a:t>
              </a:r>
            </a:p>
          </p:txBody>
        </p:sp>
        <p:grpSp>
          <p:nvGrpSpPr>
            <p:cNvPr id="7" name="Group 6">
              <a:extLst>
                <a:ext uri="{FF2B5EF4-FFF2-40B4-BE49-F238E27FC236}">
                  <a16:creationId xmlns:a16="http://schemas.microsoft.com/office/drawing/2014/main" id="{32A6AE32-044F-4E44-8067-413933AEBBE5}"/>
                </a:ext>
              </a:extLst>
            </p:cNvPr>
            <p:cNvGrpSpPr/>
            <p:nvPr/>
          </p:nvGrpSpPr>
          <p:grpSpPr>
            <a:xfrm>
              <a:off x="1323041" y="213362"/>
              <a:ext cx="376225" cy="472439"/>
              <a:chOff x="1323035" y="213362"/>
              <a:chExt cx="345119" cy="638865"/>
            </a:xfrm>
          </p:grpSpPr>
          <p:sp>
            <p:nvSpPr>
              <p:cNvPr id="8" name="Oval 7">
                <a:extLst>
                  <a:ext uri="{FF2B5EF4-FFF2-40B4-BE49-F238E27FC236}">
                    <a16:creationId xmlns:a16="http://schemas.microsoft.com/office/drawing/2014/main" id="{E5678B56-B268-4955-A3C9-EACDF930AA6D}"/>
                  </a:ext>
                </a:extLst>
              </p:cNvPr>
              <p:cNvSpPr/>
              <p:nvPr/>
            </p:nvSpPr>
            <p:spPr>
              <a:xfrm>
                <a:off x="1388949" y="406539"/>
                <a:ext cx="169700" cy="198697"/>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sp>
            <p:nvSpPr>
              <p:cNvPr id="9" name="Oval 8">
                <a:extLst>
                  <a:ext uri="{FF2B5EF4-FFF2-40B4-BE49-F238E27FC236}">
                    <a16:creationId xmlns:a16="http://schemas.microsoft.com/office/drawing/2014/main" id="{4ABAC502-2E2C-4DB7-AB69-040FEB585186}"/>
                  </a:ext>
                </a:extLst>
              </p:cNvPr>
              <p:cNvSpPr/>
              <p:nvPr/>
            </p:nvSpPr>
            <p:spPr>
              <a:xfrm>
                <a:off x="1441887" y="213362"/>
                <a:ext cx="226267" cy="215255"/>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sp>
            <p:nvSpPr>
              <p:cNvPr id="10" name="Oval 9">
                <a:extLst>
                  <a:ext uri="{FF2B5EF4-FFF2-40B4-BE49-F238E27FC236}">
                    <a16:creationId xmlns:a16="http://schemas.microsoft.com/office/drawing/2014/main" id="{8A95A7D4-F496-41F6-8AC8-9BFCD2D3B908}"/>
                  </a:ext>
                </a:extLst>
              </p:cNvPr>
              <p:cNvSpPr/>
              <p:nvPr/>
            </p:nvSpPr>
            <p:spPr>
              <a:xfrm>
                <a:off x="1341810" y="585918"/>
                <a:ext cx="141417" cy="165581"/>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sp>
            <p:nvSpPr>
              <p:cNvPr id="11" name="Oval 10">
                <a:extLst>
                  <a:ext uri="{FF2B5EF4-FFF2-40B4-BE49-F238E27FC236}">
                    <a16:creationId xmlns:a16="http://schemas.microsoft.com/office/drawing/2014/main" id="{987AEF73-DEAB-4983-87D9-BE83D6EB2DB0}"/>
                  </a:ext>
                </a:extLst>
              </p:cNvPr>
              <p:cNvSpPr/>
              <p:nvPr/>
            </p:nvSpPr>
            <p:spPr>
              <a:xfrm>
                <a:off x="1323035" y="769437"/>
                <a:ext cx="70708" cy="8279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grpSp>
      </p:grpSp>
    </p:spTree>
    <p:extLst>
      <p:ext uri="{BB962C8B-B14F-4D97-AF65-F5344CB8AC3E}">
        <p14:creationId xmlns:p14="http://schemas.microsoft.com/office/powerpoint/2010/main" val="2756050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B05E4F47-B148-49E0-B472-BBF1493155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421721"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7A2CE8EB-F719-4F84-9E91-F538438CAC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Rectangle 4">
            <a:extLst>
              <a:ext uri="{FF2B5EF4-FFF2-40B4-BE49-F238E27FC236}">
                <a16:creationId xmlns:a16="http://schemas.microsoft.com/office/drawing/2014/main" id="{ED3737E0-D43A-482F-BC7E-85FBE779B305}"/>
              </a:ext>
            </a:extLst>
          </p:cNvPr>
          <p:cNvSpPr/>
          <p:nvPr/>
        </p:nvSpPr>
        <p:spPr>
          <a:xfrm>
            <a:off x="6617740" y="802955"/>
            <a:ext cx="4766330" cy="14540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lIns="91440" tIns="45720" rIns="91440" bIns="45720" numCol="1" spcCol="0" rtlCol="0" fromWordArt="0" anchor="ctr" anchorCtr="0" forceAA="0" compatLnSpc="1">
            <a:prstTxWarp prst="textNoShape">
              <a:avLst/>
            </a:prstTxWarp>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lnSpc>
                <a:spcPct val="90000"/>
              </a:lnSpc>
              <a:spcBef>
                <a:spcPct val="0"/>
              </a:spcBef>
              <a:spcAft>
                <a:spcPts val="600"/>
              </a:spcAft>
            </a:pPr>
            <a:r>
              <a:rPr lang="en-US" sz="3600" b="1" dirty="0">
                <a:solidFill>
                  <a:schemeClr val="bg1"/>
                </a:solidFill>
                <a:latin typeface="+mj-lt"/>
                <a:ea typeface="+mj-ea"/>
                <a:cs typeface="+mj-cs"/>
              </a:rPr>
              <a:t>Checklist for Managing Resistance to Change</a:t>
            </a:r>
            <a:endParaRPr lang="en-US" sz="3600" b="1" kern="1200" dirty="0">
              <a:solidFill>
                <a:schemeClr val="bg1"/>
              </a:solidFill>
              <a:latin typeface="+mj-lt"/>
              <a:ea typeface="+mj-ea"/>
              <a:cs typeface="+mj-cs"/>
            </a:endParaRPr>
          </a:p>
        </p:txBody>
      </p:sp>
      <p:sp>
        <p:nvSpPr>
          <p:cNvPr id="21" name="Freeform 50">
            <a:extLst>
              <a:ext uri="{FF2B5EF4-FFF2-40B4-BE49-F238E27FC236}">
                <a16:creationId xmlns:a16="http://schemas.microsoft.com/office/drawing/2014/main" id="{684BF3E1-C321-4F38-85CF-FEBBEEC15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1159"/>
            <a:ext cx="5464879" cy="6276841"/>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Rectangle 5">
            <a:extLst>
              <a:ext uri="{FF2B5EF4-FFF2-40B4-BE49-F238E27FC236}">
                <a16:creationId xmlns:a16="http://schemas.microsoft.com/office/drawing/2014/main" id="{3CDD3070-C97D-4678-BB2F-C853B249E53A}"/>
              </a:ext>
            </a:extLst>
          </p:cNvPr>
          <p:cNvSpPr/>
          <p:nvPr/>
        </p:nvSpPr>
        <p:spPr>
          <a:xfrm>
            <a:off x="6621072" y="2421683"/>
            <a:ext cx="4765949" cy="33534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lIns="91440" tIns="45720" rIns="91440" bIns="45720" numCol="1" spcCol="0" rtlCol="0" fromWordArt="0" anchor="t" anchorCtr="0" forceAA="0" compatLnSpc="1">
            <a:prstTxWarp prst="textNoShape">
              <a:avLst/>
            </a:prstTxWarp>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base"/>
            <a:r>
              <a:rPr lang="en-US" sz="2400" dirty="0"/>
              <a:t>Resistance to change is a natural part of human reaction to a change in environment.</a:t>
            </a:r>
          </a:p>
          <a:p>
            <a:pPr fontAlgn="base"/>
            <a:endParaRPr lang="en-US" sz="2400" dirty="0"/>
          </a:p>
          <a:p>
            <a:pPr fontAlgn="base"/>
            <a:r>
              <a:rPr lang="en-US" sz="2400" dirty="0"/>
              <a:t>Change managers need to be prepared to manage resistance to change to ensure their project achieves the desired results.</a:t>
            </a:r>
          </a:p>
        </p:txBody>
      </p:sp>
      <p:sp>
        <p:nvSpPr>
          <p:cNvPr id="11" name="Rectangle 10">
            <a:extLst>
              <a:ext uri="{FF2B5EF4-FFF2-40B4-BE49-F238E27FC236}">
                <a16:creationId xmlns:a16="http://schemas.microsoft.com/office/drawing/2014/main" id="{58437D7E-0A76-435D-BFF8-A5BF390F22BE}"/>
              </a:ext>
            </a:extLst>
          </p:cNvPr>
          <p:cNvSpPr/>
          <p:nvPr/>
        </p:nvSpPr>
        <p:spPr>
          <a:xfrm>
            <a:off x="4598436" y="5018076"/>
            <a:ext cx="2995127" cy="363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b="1" dirty="0">
                <a:solidFill>
                  <a:schemeClr val="bg1"/>
                </a:solidFill>
                <a:latin typeface="Castellar" panose="020A0402060406010301" pitchFamily="18" charset="0"/>
              </a:rPr>
              <a:t>Tool</a:t>
            </a:r>
            <a:endParaRPr lang="en-US" b="1">
              <a:solidFill>
                <a:schemeClr val="bg1"/>
              </a:solidFill>
              <a:latin typeface="Castellar" panose="020A0402060406010301" pitchFamily="18" charset="0"/>
            </a:endParaRPr>
          </a:p>
        </p:txBody>
      </p:sp>
      <p:grpSp>
        <p:nvGrpSpPr>
          <p:cNvPr id="20" name="Group 19">
            <a:extLst>
              <a:ext uri="{FF2B5EF4-FFF2-40B4-BE49-F238E27FC236}">
                <a16:creationId xmlns:a16="http://schemas.microsoft.com/office/drawing/2014/main" id="{5ED4081D-F41E-4558-9203-F35808E5C9CE}"/>
              </a:ext>
            </a:extLst>
          </p:cNvPr>
          <p:cNvGrpSpPr/>
          <p:nvPr/>
        </p:nvGrpSpPr>
        <p:grpSpPr>
          <a:xfrm>
            <a:off x="10260548" y="6098784"/>
            <a:ext cx="1719359" cy="759216"/>
            <a:chOff x="109560" y="-21674"/>
            <a:chExt cx="1767709" cy="1021081"/>
          </a:xfrm>
        </p:grpSpPr>
        <p:sp>
          <p:nvSpPr>
            <p:cNvPr id="22" name="Speech Bubble: Rectangle 21">
              <a:extLst>
                <a:ext uri="{FF2B5EF4-FFF2-40B4-BE49-F238E27FC236}">
                  <a16:creationId xmlns:a16="http://schemas.microsoft.com/office/drawing/2014/main" id="{7E000614-E835-4E0E-BB10-CB4F70AFCD0C}"/>
                </a:ext>
              </a:extLst>
            </p:cNvPr>
            <p:cNvSpPr/>
            <p:nvPr/>
          </p:nvSpPr>
          <p:spPr>
            <a:xfrm>
              <a:off x="109560" y="-21674"/>
              <a:ext cx="1767709" cy="1021081"/>
            </a:xfrm>
            <a:prstGeom prst="wedgeRectCallout">
              <a:avLst>
                <a:gd name="adj1" fmla="val -18721"/>
                <a:gd name="adj2" fmla="val -4867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600"/>
                </a:spcAft>
              </a:pPr>
              <a:r>
                <a:rPr lang="en-US" sz="4000" dirty="0">
                  <a:solidFill>
                    <a:schemeClr val="tx1"/>
                  </a:solidFill>
                  <a:latin typeface="Algerian" panose="04020705040A02060702" pitchFamily="82" charset="0"/>
                </a:rPr>
                <a:t>AGS</a:t>
              </a:r>
            </a:p>
          </p:txBody>
        </p:sp>
        <p:grpSp>
          <p:nvGrpSpPr>
            <p:cNvPr id="23" name="Group 22">
              <a:extLst>
                <a:ext uri="{FF2B5EF4-FFF2-40B4-BE49-F238E27FC236}">
                  <a16:creationId xmlns:a16="http://schemas.microsoft.com/office/drawing/2014/main" id="{509EA6EB-1EB6-4F5F-9810-8E1A20220A85}"/>
                </a:ext>
              </a:extLst>
            </p:cNvPr>
            <p:cNvGrpSpPr/>
            <p:nvPr/>
          </p:nvGrpSpPr>
          <p:grpSpPr>
            <a:xfrm>
              <a:off x="1323041" y="213362"/>
              <a:ext cx="376225" cy="472439"/>
              <a:chOff x="1323035" y="213362"/>
              <a:chExt cx="345119" cy="638865"/>
            </a:xfrm>
          </p:grpSpPr>
          <p:sp>
            <p:nvSpPr>
              <p:cNvPr id="24" name="Oval 23">
                <a:extLst>
                  <a:ext uri="{FF2B5EF4-FFF2-40B4-BE49-F238E27FC236}">
                    <a16:creationId xmlns:a16="http://schemas.microsoft.com/office/drawing/2014/main" id="{06DF4DAF-462A-4415-8944-61FA4F40C2A9}"/>
                  </a:ext>
                </a:extLst>
              </p:cNvPr>
              <p:cNvSpPr/>
              <p:nvPr/>
            </p:nvSpPr>
            <p:spPr>
              <a:xfrm>
                <a:off x="1388949" y="406539"/>
                <a:ext cx="169700" cy="198697"/>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sp>
            <p:nvSpPr>
              <p:cNvPr id="25" name="Oval 24">
                <a:extLst>
                  <a:ext uri="{FF2B5EF4-FFF2-40B4-BE49-F238E27FC236}">
                    <a16:creationId xmlns:a16="http://schemas.microsoft.com/office/drawing/2014/main" id="{1DC450CD-C085-4749-9005-6B0FC3EB3911}"/>
                  </a:ext>
                </a:extLst>
              </p:cNvPr>
              <p:cNvSpPr/>
              <p:nvPr/>
            </p:nvSpPr>
            <p:spPr>
              <a:xfrm>
                <a:off x="1441887" y="213362"/>
                <a:ext cx="226267" cy="215255"/>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sp>
            <p:nvSpPr>
              <p:cNvPr id="26" name="Oval 25">
                <a:extLst>
                  <a:ext uri="{FF2B5EF4-FFF2-40B4-BE49-F238E27FC236}">
                    <a16:creationId xmlns:a16="http://schemas.microsoft.com/office/drawing/2014/main" id="{D40FECF0-8E46-473D-BFB6-6636AA85AB16}"/>
                  </a:ext>
                </a:extLst>
              </p:cNvPr>
              <p:cNvSpPr/>
              <p:nvPr/>
            </p:nvSpPr>
            <p:spPr>
              <a:xfrm>
                <a:off x="1341810" y="585918"/>
                <a:ext cx="141417" cy="165581"/>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sp>
            <p:nvSpPr>
              <p:cNvPr id="27" name="Oval 26">
                <a:extLst>
                  <a:ext uri="{FF2B5EF4-FFF2-40B4-BE49-F238E27FC236}">
                    <a16:creationId xmlns:a16="http://schemas.microsoft.com/office/drawing/2014/main" id="{1EC54A44-A1AF-482D-9202-75C5FE725E54}"/>
                  </a:ext>
                </a:extLst>
              </p:cNvPr>
              <p:cNvSpPr/>
              <p:nvPr/>
            </p:nvSpPr>
            <p:spPr>
              <a:xfrm>
                <a:off x="1323035" y="769437"/>
                <a:ext cx="70708" cy="8279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grpSp>
      </p:grpSp>
      <p:pic>
        <p:nvPicPr>
          <p:cNvPr id="7" name="Graphic 6" descr="Clipboard Partially Checked">
            <a:extLst>
              <a:ext uri="{FF2B5EF4-FFF2-40B4-BE49-F238E27FC236}">
                <a16:creationId xmlns:a16="http://schemas.microsoft.com/office/drawing/2014/main" id="{65620ECF-AB90-4868-9CC6-F9D3BF07AFC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1970" y="2602114"/>
            <a:ext cx="4022707" cy="4022707"/>
          </a:xfrm>
          <a:prstGeom prst="rect">
            <a:avLst/>
          </a:prstGeom>
        </p:spPr>
      </p:pic>
      <p:sp>
        <p:nvSpPr>
          <p:cNvPr id="8" name="TextBox 7">
            <a:extLst>
              <a:ext uri="{FF2B5EF4-FFF2-40B4-BE49-F238E27FC236}">
                <a16:creationId xmlns:a16="http://schemas.microsoft.com/office/drawing/2014/main" id="{73CE0C3C-939C-427C-A7AD-17B03D08BDF7}"/>
              </a:ext>
            </a:extLst>
          </p:cNvPr>
          <p:cNvSpPr txBox="1"/>
          <p:nvPr/>
        </p:nvSpPr>
        <p:spPr>
          <a:xfrm>
            <a:off x="928637" y="1101846"/>
            <a:ext cx="2608406" cy="1815882"/>
          </a:xfrm>
          <a:prstGeom prst="rect">
            <a:avLst/>
          </a:prstGeom>
          <a:noFill/>
        </p:spPr>
        <p:txBody>
          <a:bodyPr wrap="none" rtlCol="0">
            <a:spAutoFit/>
          </a:bodyPr>
          <a:lstStyle/>
          <a:p>
            <a:pPr algn="ctr"/>
            <a:r>
              <a:rPr lang="en-US" sz="2800" b="1" dirty="0">
                <a:solidFill>
                  <a:schemeClr val="accent1"/>
                </a:solidFill>
                <a:latin typeface="Biome" panose="020B0503030204020804" pitchFamily="34" charset="0"/>
                <a:cs typeface="Biome" panose="020B0503030204020804" pitchFamily="34" charset="0"/>
              </a:rPr>
              <a:t>AGS</a:t>
            </a:r>
          </a:p>
          <a:p>
            <a:pPr algn="ctr"/>
            <a:r>
              <a:rPr lang="en-US" sz="2800" b="1" dirty="0">
                <a:solidFill>
                  <a:schemeClr val="accent1"/>
                </a:solidFill>
                <a:latin typeface="Biome" panose="020B0503030204020804" pitchFamily="34" charset="0"/>
                <a:cs typeface="Biome" panose="020B0503030204020804" pitchFamily="34" charset="0"/>
              </a:rPr>
              <a:t>Resistance</a:t>
            </a:r>
          </a:p>
          <a:p>
            <a:pPr algn="ctr"/>
            <a:r>
              <a:rPr lang="en-US" sz="2800" b="1" dirty="0">
                <a:solidFill>
                  <a:schemeClr val="accent1"/>
                </a:solidFill>
                <a:latin typeface="Biome" panose="020B0503030204020804" pitchFamily="34" charset="0"/>
                <a:cs typeface="Biome" panose="020B0503030204020804" pitchFamily="34" charset="0"/>
              </a:rPr>
              <a:t>Management</a:t>
            </a:r>
          </a:p>
          <a:p>
            <a:pPr algn="ctr"/>
            <a:r>
              <a:rPr lang="en-US" sz="2800" b="1" dirty="0">
                <a:solidFill>
                  <a:schemeClr val="accent1"/>
                </a:solidFill>
                <a:latin typeface="Biome" panose="020B0503030204020804" pitchFamily="34" charset="0"/>
                <a:cs typeface="Biome" panose="020B0503030204020804" pitchFamily="34" charset="0"/>
              </a:rPr>
              <a:t>Checklist</a:t>
            </a:r>
          </a:p>
        </p:txBody>
      </p:sp>
    </p:spTree>
    <p:extLst>
      <p:ext uri="{BB962C8B-B14F-4D97-AF65-F5344CB8AC3E}">
        <p14:creationId xmlns:p14="http://schemas.microsoft.com/office/powerpoint/2010/main" val="3411458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2640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2400" dirty="0">
                <a:solidFill>
                  <a:schemeClr val="tx1"/>
                </a:solidFill>
              </a:rPr>
              <a:t>The AGS Resistance Management Checklist will take you through the 6 steps in the process of managing and overcoming resistance to change in an organization.</a:t>
            </a:r>
          </a:p>
          <a:p>
            <a:pPr lvl="0"/>
            <a:endParaRPr lang="en-US" sz="2400" dirty="0">
              <a:solidFill>
                <a:schemeClr val="tx1"/>
              </a:solidFill>
            </a:endParaRPr>
          </a:p>
          <a:p>
            <a:pPr lvl="0"/>
            <a:r>
              <a:rPr lang="en-US" sz="2400" dirty="0">
                <a:solidFill>
                  <a:schemeClr val="tx1"/>
                </a:solidFill>
              </a:rPr>
              <a:t>Resistance process overview:</a:t>
            </a:r>
          </a:p>
          <a:p>
            <a:pPr lvl="0"/>
            <a:endParaRPr lang="en-US" sz="2400" dirty="0">
              <a:solidFill>
                <a:schemeClr val="tx1"/>
              </a:solidFill>
            </a:endParaRPr>
          </a:p>
          <a:p>
            <a:pPr lvl="0"/>
            <a:endParaRPr lang="en-US" sz="2400" dirty="0">
              <a:solidFill>
                <a:schemeClr val="tx1"/>
              </a:solidFill>
            </a:endParaRPr>
          </a:p>
        </p:txBody>
      </p:sp>
      <p:pic>
        <p:nvPicPr>
          <p:cNvPr id="6" name="Graphic 5" descr="Questions">
            <a:extLst>
              <a:ext uri="{FF2B5EF4-FFF2-40B4-BE49-F238E27FC236}">
                <a16:creationId xmlns:a16="http://schemas.microsoft.com/office/drawing/2014/main" id="{EC01AC2D-B750-48CE-B99C-26550D73AE8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90001" y="1624195"/>
            <a:ext cx="914400" cy="914400"/>
          </a:xfrm>
          <a:prstGeom prst="rect">
            <a:avLst/>
          </a:prstGeom>
        </p:spPr>
      </p:pic>
      <p:sp>
        <p:nvSpPr>
          <p:cNvPr id="7" name="TextBox 6">
            <a:extLst>
              <a:ext uri="{FF2B5EF4-FFF2-40B4-BE49-F238E27FC236}">
                <a16:creationId xmlns:a16="http://schemas.microsoft.com/office/drawing/2014/main" id="{5DDE6663-1C39-4621-A334-2202C69FF01E}"/>
              </a:ext>
            </a:extLst>
          </p:cNvPr>
          <p:cNvSpPr txBox="1"/>
          <p:nvPr/>
        </p:nvSpPr>
        <p:spPr>
          <a:xfrm>
            <a:off x="304202" y="2730526"/>
            <a:ext cx="2294401" cy="2985433"/>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Why Do People Resist Change?</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Don’t understand it</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Fear of change</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No incentive</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Distrust</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Cling to habits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Bad experience</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Peer pressure</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Lack of knowledge</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Stress</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pic>
        <p:nvPicPr>
          <p:cNvPr id="3" name="Picture 2" descr="A picture containing bird, flower&#10;&#10;Description automatically generated">
            <a:extLst>
              <a:ext uri="{FF2B5EF4-FFF2-40B4-BE49-F238E27FC236}">
                <a16:creationId xmlns:a16="http://schemas.microsoft.com/office/drawing/2014/main" id="{6D43C83C-8349-4F63-92A3-ECBFB66554AB}"/>
              </a:ext>
            </a:extLst>
          </p:cNvPr>
          <p:cNvPicPr>
            <a:picLocks noChangeAspect="1"/>
          </p:cNvPicPr>
          <p:nvPr/>
        </p:nvPicPr>
        <p:blipFill rotWithShape="1">
          <a:blip r:embed="rId5">
            <a:extLst>
              <a:ext uri="{28A0092B-C50C-407E-A947-70E740481C1C}">
                <a14:useLocalDpi xmlns:a14="http://schemas.microsoft.com/office/drawing/2010/main" val="0"/>
              </a:ext>
            </a:extLst>
          </a:blip>
          <a:srcRect b="13998"/>
          <a:stretch/>
        </p:blipFill>
        <p:spPr>
          <a:xfrm>
            <a:off x="3184201" y="2915479"/>
            <a:ext cx="8557876" cy="3197722"/>
          </a:xfrm>
          <a:prstGeom prst="rect">
            <a:avLst/>
          </a:prstGeom>
        </p:spPr>
      </p:pic>
    </p:spTree>
    <p:extLst>
      <p:ext uri="{BB962C8B-B14F-4D97-AF65-F5344CB8AC3E}">
        <p14:creationId xmlns:p14="http://schemas.microsoft.com/office/powerpoint/2010/main" val="3820057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4610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1. Plan for Resistance</a:t>
            </a:r>
          </a:p>
          <a:p>
            <a:pPr lvl="0"/>
            <a:endParaRPr lang="en-US" sz="2400" dirty="0">
              <a:solidFill>
                <a:schemeClr val="tx1"/>
              </a:solidFill>
            </a:endParaRPr>
          </a:p>
          <a:p>
            <a:pPr lvl="0"/>
            <a:r>
              <a:rPr lang="en-US" sz="2400" dirty="0">
                <a:solidFill>
                  <a:schemeClr val="tx1"/>
                </a:solidFill>
              </a:rPr>
              <a:t>While a world without any employee resistance to change would make change management much easier, it’s not the reality of human nature. You need to expect resistance and understand it’s a normal part of reaction to change.</a:t>
            </a:r>
          </a:p>
          <a:p>
            <a:pPr lvl="0"/>
            <a:endParaRPr lang="en-US" sz="2400" dirty="0">
              <a:solidFill>
                <a:schemeClr val="tx1"/>
              </a:solidFill>
            </a:endParaRPr>
          </a:p>
          <a:p>
            <a:pPr lvl="0"/>
            <a:r>
              <a:rPr lang="en-US" sz="2400" dirty="0">
                <a:solidFill>
                  <a:schemeClr val="tx1"/>
                </a:solidFill>
              </a:rPr>
              <a:t>You can plan for resistance by reading about resistance management to understand the reasons people resistant change at work and be prepared with strategies to overcome resistance to change when it occurs. </a:t>
            </a:r>
          </a:p>
          <a:p>
            <a:pPr lvl="0"/>
            <a:endParaRPr lang="en-US" sz="2400" dirty="0">
              <a:solidFill>
                <a:schemeClr val="tx1"/>
              </a:solidFill>
            </a:endParaRPr>
          </a:p>
        </p:txBody>
      </p:sp>
      <p:pic>
        <p:nvPicPr>
          <p:cNvPr id="2" name="Graphic 1" descr="Books on shelf">
            <a:extLst>
              <a:ext uri="{FF2B5EF4-FFF2-40B4-BE49-F238E27FC236}">
                <a16:creationId xmlns:a16="http://schemas.microsoft.com/office/drawing/2014/main" id="{A45F7576-398E-475C-9094-B1C2B584FEF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756261" y="1568186"/>
            <a:ext cx="914400" cy="914400"/>
          </a:xfrm>
          <a:prstGeom prst="rect">
            <a:avLst/>
          </a:prstGeom>
        </p:spPr>
      </p:pic>
      <p:sp>
        <p:nvSpPr>
          <p:cNvPr id="3" name="TextBox 2">
            <a:extLst>
              <a:ext uri="{FF2B5EF4-FFF2-40B4-BE49-F238E27FC236}">
                <a16:creationId xmlns:a16="http://schemas.microsoft.com/office/drawing/2014/main" id="{E9678D40-FCBD-473E-892C-657FEB288DE1}"/>
              </a:ext>
            </a:extLst>
          </p:cNvPr>
          <p:cNvSpPr txBox="1"/>
          <p:nvPr/>
        </p:nvSpPr>
        <p:spPr>
          <a:xfrm>
            <a:off x="304202" y="2730526"/>
            <a:ext cx="2294401" cy="2308324"/>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Resistance Planning</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Learn Reasons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Study Change Resources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Review Mitigation Strategies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Use a Resistance Management Tool</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
        <p:nvSpPr>
          <p:cNvPr id="6" name="Rectangle 5">
            <a:extLst>
              <a:ext uri="{FF2B5EF4-FFF2-40B4-BE49-F238E27FC236}">
                <a16:creationId xmlns:a16="http://schemas.microsoft.com/office/drawing/2014/main" id="{1533EF0F-278D-4C16-8680-0BD6199A9E82}"/>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5524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60878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2. Seek Out Potential Resistance</a:t>
            </a:r>
          </a:p>
          <a:p>
            <a:pPr lvl="0"/>
            <a:endParaRPr lang="en-US" sz="2400" dirty="0">
              <a:solidFill>
                <a:schemeClr val="tx1"/>
              </a:solidFill>
            </a:endParaRPr>
          </a:p>
          <a:p>
            <a:pPr lvl="0"/>
            <a:r>
              <a:rPr lang="en-US" sz="2400" dirty="0">
                <a:solidFill>
                  <a:schemeClr val="tx1"/>
                </a:solidFill>
              </a:rPr>
              <a:t>Why would you want to go looking for employee resistance? Because if you can proactively address potential sources of resistance to change up front at the beginning of a change project, it can keep resistance problems from happening and spreading to others in the same department.</a:t>
            </a:r>
          </a:p>
          <a:p>
            <a:pPr lvl="0"/>
            <a:endParaRPr lang="en-US" sz="2400" dirty="0">
              <a:solidFill>
                <a:schemeClr val="tx1"/>
              </a:solidFill>
            </a:endParaRPr>
          </a:p>
          <a:p>
            <a:pPr lvl="0"/>
            <a:r>
              <a:rPr lang="en-US" sz="2400" dirty="0">
                <a:solidFill>
                  <a:schemeClr val="tx1"/>
                </a:solidFill>
              </a:rPr>
              <a:t>When seeking out proactive resistance, you want to look at the history of a stakeholder’s change experience and at how this current change will be impacting them. </a:t>
            </a:r>
          </a:p>
          <a:p>
            <a:pPr lvl="0"/>
            <a:endParaRPr lang="en-US" sz="2400" dirty="0">
              <a:solidFill>
                <a:schemeClr val="tx1"/>
              </a:solidFill>
            </a:endParaRPr>
          </a:p>
          <a:p>
            <a:pPr lvl="0"/>
            <a:r>
              <a:rPr lang="en-US" sz="2400" dirty="0">
                <a:solidFill>
                  <a:schemeClr val="tx1"/>
                </a:solidFill>
              </a:rPr>
              <a:t>People most likely to resist would be ones that showed resistance to a past change and those who are being majorly impacted by the current change.</a:t>
            </a:r>
          </a:p>
          <a:p>
            <a:pPr lvl="0"/>
            <a:endParaRPr lang="en-US" sz="2400" dirty="0">
              <a:solidFill>
                <a:schemeClr val="tx1"/>
              </a:solidFill>
            </a:endParaRPr>
          </a:p>
        </p:txBody>
      </p:sp>
      <p:pic>
        <p:nvPicPr>
          <p:cNvPr id="2" name="Graphic 1" descr="Magnifying glass">
            <a:extLst>
              <a:ext uri="{FF2B5EF4-FFF2-40B4-BE49-F238E27FC236}">
                <a16:creationId xmlns:a16="http://schemas.microsoft.com/office/drawing/2014/main" id="{05D8CB77-DC55-4764-9213-2CE607DFB3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0001" y="1624195"/>
            <a:ext cx="914400" cy="914400"/>
          </a:xfrm>
          <a:prstGeom prst="rect">
            <a:avLst/>
          </a:prstGeom>
        </p:spPr>
      </p:pic>
      <p:sp>
        <p:nvSpPr>
          <p:cNvPr id="3" name="TextBox 2">
            <a:extLst>
              <a:ext uri="{FF2B5EF4-FFF2-40B4-BE49-F238E27FC236}">
                <a16:creationId xmlns:a16="http://schemas.microsoft.com/office/drawing/2014/main" id="{AE522473-AC7F-472C-B32E-7DB749494677}"/>
              </a:ext>
            </a:extLst>
          </p:cNvPr>
          <p:cNvSpPr txBox="1"/>
          <p:nvPr/>
        </p:nvSpPr>
        <p:spPr>
          <a:xfrm>
            <a:off x="304202" y="2730526"/>
            <a:ext cx="2294401" cy="2339102"/>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Find Potential Resistance</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Stakeholder Assessment</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Ask Supervisors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Employee Surveys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Review Workload</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Impact Assessment</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
        <p:nvSpPr>
          <p:cNvPr id="5" name="Rectangle 4">
            <a:extLst>
              <a:ext uri="{FF2B5EF4-FFF2-40B4-BE49-F238E27FC236}">
                <a16:creationId xmlns:a16="http://schemas.microsoft.com/office/drawing/2014/main" id="{81CF4994-FAEB-467A-9712-2022A9109C7B}"/>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69204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42411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3. Deploy Proactive Resistance Management</a:t>
            </a:r>
          </a:p>
          <a:p>
            <a:pPr lvl="0"/>
            <a:endParaRPr lang="en-US" sz="2400" dirty="0">
              <a:solidFill>
                <a:schemeClr val="tx1"/>
              </a:solidFill>
            </a:endParaRPr>
          </a:p>
          <a:p>
            <a:pPr lvl="0"/>
            <a:r>
              <a:rPr lang="en-US" sz="2400" dirty="0">
                <a:solidFill>
                  <a:schemeClr val="tx1"/>
                </a:solidFill>
              </a:rPr>
              <a:t>Proactive resistance management is about trying to win over those being impacted by a change before resistance really has a chance to occur.</a:t>
            </a:r>
          </a:p>
          <a:p>
            <a:pPr lvl="0"/>
            <a:endParaRPr lang="en-US" sz="2400" dirty="0">
              <a:solidFill>
                <a:schemeClr val="tx1"/>
              </a:solidFill>
            </a:endParaRPr>
          </a:p>
          <a:p>
            <a:pPr lvl="0"/>
            <a:r>
              <a:rPr lang="en-US" sz="2400" dirty="0">
                <a:solidFill>
                  <a:schemeClr val="tx1"/>
                </a:solidFill>
              </a:rPr>
              <a:t>Proactive resistance involves active communication and education designed to allay fears, address potential resistance points, and hopefully reassure someone enough that they will not have any reasons for resistance to change.</a:t>
            </a:r>
          </a:p>
          <a:p>
            <a:pPr lvl="0"/>
            <a:endParaRPr lang="en-US" sz="2400" dirty="0">
              <a:solidFill>
                <a:schemeClr val="tx1"/>
              </a:solidFill>
            </a:endParaRPr>
          </a:p>
        </p:txBody>
      </p:sp>
      <p:pic>
        <p:nvPicPr>
          <p:cNvPr id="2" name="Graphic 1" descr="Marketing">
            <a:extLst>
              <a:ext uri="{FF2B5EF4-FFF2-40B4-BE49-F238E27FC236}">
                <a16:creationId xmlns:a16="http://schemas.microsoft.com/office/drawing/2014/main" id="{05D8CB77-DC55-4764-9213-2CE607DFB3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90001" y="1624195"/>
            <a:ext cx="914400" cy="914400"/>
          </a:xfrm>
          <a:prstGeom prst="rect">
            <a:avLst/>
          </a:prstGeom>
        </p:spPr>
      </p:pic>
      <p:sp>
        <p:nvSpPr>
          <p:cNvPr id="3" name="TextBox 2">
            <a:extLst>
              <a:ext uri="{FF2B5EF4-FFF2-40B4-BE49-F238E27FC236}">
                <a16:creationId xmlns:a16="http://schemas.microsoft.com/office/drawing/2014/main" id="{AE522473-AC7F-472C-B32E-7DB749494677}"/>
              </a:ext>
            </a:extLst>
          </p:cNvPr>
          <p:cNvSpPr txBox="1"/>
          <p:nvPr/>
        </p:nvSpPr>
        <p:spPr>
          <a:xfrm>
            <a:off x="304202" y="2730526"/>
            <a:ext cx="2294401" cy="2339102"/>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Proactive Resistance Mgmt.</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Communication</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Education</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Vision Sharing</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Leadership Coaching</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Change Agents</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
        <p:nvSpPr>
          <p:cNvPr id="6" name="Rectangle 5">
            <a:extLst>
              <a:ext uri="{FF2B5EF4-FFF2-40B4-BE49-F238E27FC236}">
                <a16:creationId xmlns:a16="http://schemas.microsoft.com/office/drawing/2014/main" id="{465DFFD9-36B8-4E71-9968-A1529DEB2AA1}"/>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0339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53491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4. Watch for Reactive Resistance</a:t>
            </a:r>
          </a:p>
          <a:p>
            <a:pPr lvl="0"/>
            <a:endParaRPr lang="en-US" sz="2400" dirty="0">
              <a:solidFill>
                <a:schemeClr val="tx1"/>
              </a:solidFill>
            </a:endParaRPr>
          </a:p>
          <a:p>
            <a:pPr lvl="0"/>
            <a:r>
              <a:rPr lang="en-US" sz="2400" dirty="0">
                <a:solidFill>
                  <a:schemeClr val="tx1"/>
                </a:solidFill>
              </a:rPr>
              <a:t>While you can try to catch any potential resistance proactively, there will always be some that comes out of the blue that you weren’t aware of.</a:t>
            </a:r>
          </a:p>
          <a:p>
            <a:pPr lvl="0"/>
            <a:endParaRPr lang="en-US" sz="2400" dirty="0">
              <a:solidFill>
                <a:schemeClr val="tx1"/>
              </a:solidFill>
            </a:endParaRPr>
          </a:p>
          <a:p>
            <a:pPr lvl="0"/>
            <a:r>
              <a:rPr lang="en-US" sz="2400" dirty="0">
                <a:solidFill>
                  <a:schemeClr val="tx1"/>
                </a:solidFill>
              </a:rPr>
              <a:t>Watching for resistance throughout the change project will help you bring that resistance out in to the light where you can deal with it, rather than it staying in the shadows, possibly poisoning your project outcome.</a:t>
            </a:r>
          </a:p>
          <a:p>
            <a:pPr lvl="0"/>
            <a:r>
              <a:rPr lang="en-US" sz="2400" dirty="0">
                <a:solidFill>
                  <a:schemeClr val="tx1"/>
                </a:solidFill>
              </a:rPr>
              <a:t>	</a:t>
            </a:r>
          </a:p>
          <a:p>
            <a:pPr lvl="0"/>
            <a:r>
              <a:rPr lang="en-US" sz="2400" dirty="0">
                <a:solidFill>
                  <a:schemeClr val="tx1"/>
                </a:solidFill>
              </a:rPr>
              <a:t>It’s important to keep an eye out for resistance throughout the change project because the project itself may have caused reasons for resistance to change that an employee did not have at the start. </a:t>
            </a:r>
          </a:p>
        </p:txBody>
      </p:sp>
      <p:pic>
        <p:nvPicPr>
          <p:cNvPr id="2" name="Graphic 1" descr="Magnifying glass">
            <a:extLst>
              <a:ext uri="{FF2B5EF4-FFF2-40B4-BE49-F238E27FC236}">
                <a16:creationId xmlns:a16="http://schemas.microsoft.com/office/drawing/2014/main" id="{05D8CB77-DC55-4764-9213-2CE607DFB3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0001" y="1624195"/>
            <a:ext cx="914400" cy="914400"/>
          </a:xfrm>
          <a:prstGeom prst="rect">
            <a:avLst/>
          </a:prstGeom>
        </p:spPr>
      </p:pic>
      <p:sp>
        <p:nvSpPr>
          <p:cNvPr id="3" name="TextBox 2">
            <a:extLst>
              <a:ext uri="{FF2B5EF4-FFF2-40B4-BE49-F238E27FC236}">
                <a16:creationId xmlns:a16="http://schemas.microsoft.com/office/drawing/2014/main" id="{AE522473-AC7F-472C-B32E-7DB749494677}"/>
              </a:ext>
            </a:extLst>
          </p:cNvPr>
          <p:cNvSpPr txBox="1"/>
          <p:nvPr/>
        </p:nvSpPr>
        <p:spPr>
          <a:xfrm>
            <a:off x="304202" y="2730526"/>
            <a:ext cx="2294401" cy="2339102"/>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Identify Reactive Resistance</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Observe Behavior</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Ask Co-workers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Ask Managers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Survey Employees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Look for Non-Participants</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
        <p:nvSpPr>
          <p:cNvPr id="6" name="Rectangle 5">
            <a:extLst>
              <a:ext uri="{FF2B5EF4-FFF2-40B4-BE49-F238E27FC236}">
                <a16:creationId xmlns:a16="http://schemas.microsoft.com/office/drawing/2014/main" id="{FBEADAC0-4A14-48F6-A323-D35730E4A003}"/>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8713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60878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5. Deploy Reactive Resistance Management</a:t>
            </a:r>
          </a:p>
          <a:p>
            <a:pPr lvl="0"/>
            <a:endParaRPr lang="en-US" sz="2400" dirty="0">
              <a:solidFill>
                <a:schemeClr val="tx1"/>
              </a:solidFill>
            </a:endParaRPr>
          </a:p>
          <a:p>
            <a:pPr lvl="0"/>
            <a:r>
              <a:rPr lang="en-US" sz="2400" dirty="0">
                <a:solidFill>
                  <a:schemeClr val="tx1"/>
                </a:solidFill>
              </a:rPr>
              <a:t>With proactive resistance management you were attempting to address a concern that </a:t>
            </a:r>
            <a:r>
              <a:rPr lang="en-US" sz="2400" i="1" dirty="0">
                <a:solidFill>
                  <a:schemeClr val="tx1"/>
                </a:solidFill>
              </a:rPr>
              <a:t>might </a:t>
            </a:r>
            <a:r>
              <a:rPr lang="en-US" sz="2400" dirty="0">
                <a:solidFill>
                  <a:schemeClr val="tx1"/>
                </a:solidFill>
              </a:rPr>
              <a:t>cause resistance. With reactive resistance management, you need to address a specific concern that a person or group of people already have.</a:t>
            </a:r>
          </a:p>
          <a:p>
            <a:pPr lvl="0"/>
            <a:endParaRPr lang="en-US" sz="2400" dirty="0">
              <a:solidFill>
                <a:schemeClr val="tx1"/>
              </a:solidFill>
            </a:endParaRPr>
          </a:p>
          <a:p>
            <a:pPr lvl="0"/>
            <a:r>
              <a:rPr lang="en-US" sz="2400" dirty="0">
                <a:solidFill>
                  <a:schemeClr val="tx1"/>
                </a:solidFill>
              </a:rPr>
              <a:t>You want to make sure you listen to their sources of resistance to change and don’t just assume you know what they’re going to say. Someone has to fully trust that you care about their input before they’ll listen to what you have to say.</a:t>
            </a:r>
          </a:p>
          <a:p>
            <a:pPr lvl="0"/>
            <a:endParaRPr lang="en-US" sz="2400" dirty="0">
              <a:solidFill>
                <a:schemeClr val="tx1"/>
              </a:solidFill>
            </a:endParaRPr>
          </a:p>
          <a:p>
            <a:pPr lvl="0"/>
            <a:r>
              <a:rPr lang="en-US" sz="2400" dirty="0">
                <a:solidFill>
                  <a:schemeClr val="tx1"/>
                </a:solidFill>
              </a:rPr>
              <a:t>Reactive resistance management is about validating the person’s feelings that are causing them to resist the change and then giving them the answers and reassurance that they need for overcoming resistance to change.</a:t>
            </a:r>
          </a:p>
        </p:txBody>
      </p:sp>
      <p:pic>
        <p:nvPicPr>
          <p:cNvPr id="2" name="Graphic 1" descr="Boardroom">
            <a:extLst>
              <a:ext uri="{FF2B5EF4-FFF2-40B4-BE49-F238E27FC236}">
                <a16:creationId xmlns:a16="http://schemas.microsoft.com/office/drawing/2014/main" id="{05D8CB77-DC55-4764-9213-2CE607DFB3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90001" y="1624195"/>
            <a:ext cx="914400" cy="914400"/>
          </a:xfrm>
          <a:prstGeom prst="rect">
            <a:avLst/>
          </a:prstGeom>
        </p:spPr>
      </p:pic>
      <p:sp>
        <p:nvSpPr>
          <p:cNvPr id="3" name="TextBox 2">
            <a:extLst>
              <a:ext uri="{FF2B5EF4-FFF2-40B4-BE49-F238E27FC236}">
                <a16:creationId xmlns:a16="http://schemas.microsoft.com/office/drawing/2014/main" id="{AE522473-AC7F-472C-B32E-7DB749494677}"/>
              </a:ext>
            </a:extLst>
          </p:cNvPr>
          <p:cNvSpPr txBox="1"/>
          <p:nvPr/>
        </p:nvSpPr>
        <p:spPr>
          <a:xfrm>
            <a:off x="304202" y="2730526"/>
            <a:ext cx="2294401" cy="1908215"/>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Reactive Resistance Mgmt.</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Listen</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Validate</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Earn Trust</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Address Concerns</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
        <p:nvSpPr>
          <p:cNvPr id="6" name="Rectangle 5">
            <a:extLst>
              <a:ext uri="{FF2B5EF4-FFF2-40B4-BE49-F238E27FC236}">
                <a16:creationId xmlns:a16="http://schemas.microsoft.com/office/drawing/2014/main" id="{3647F051-C57E-49CB-8580-71223615E0C2}"/>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5421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4610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6. Document Resistance Management Process</a:t>
            </a:r>
          </a:p>
          <a:p>
            <a:pPr lvl="0"/>
            <a:endParaRPr lang="en-US" sz="2400" dirty="0">
              <a:solidFill>
                <a:schemeClr val="tx1"/>
              </a:solidFill>
            </a:endParaRPr>
          </a:p>
          <a:p>
            <a:pPr lvl="0"/>
            <a:r>
              <a:rPr lang="en-US" sz="2400" dirty="0">
                <a:solidFill>
                  <a:schemeClr val="tx1"/>
                </a:solidFill>
              </a:rPr>
              <a:t>It’s important that you document both the reasons for resistance to change brought up by different stakeholders as well as your strategies to overcome resistance to change. This information will be invaluable to the next change management team when they’re doing their stakeholder analysis. </a:t>
            </a:r>
          </a:p>
          <a:p>
            <a:pPr lvl="0"/>
            <a:endParaRPr lang="en-US" sz="2400" dirty="0">
              <a:solidFill>
                <a:schemeClr val="tx1"/>
              </a:solidFill>
            </a:endParaRPr>
          </a:p>
          <a:p>
            <a:pPr lvl="0"/>
            <a:r>
              <a:rPr lang="en-US" sz="2400" dirty="0">
                <a:solidFill>
                  <a:schemeClr val="tx1"/>
                </a:solidFill>
              </a:rPr>
              <a:t>It’s also helpful for the organization and change management team to have so they can anticipate future resistance to change in the workplace, understand the sources of resistance to change, and the ways to overcome resistance to change that worked.</a:t>
            </a:r>
          </a:p>
        </p:txBody>
      </p:sp>
      <p:sp>
        <p:nvSpPr>
          <p:cNvPr id="5" name="TextBox 4">
            <a:extLst>
              <a:ext uri="{FF2B5EF4-FFF2-40B4-BE49-F238E27FC236}">
                <a16:creationId xmlns:a16="http://schemas.microsoft.com/office/drawing/2014/main" id="{D0A9369B-4880-44E5-9663-83E29ECE7268}"/>
              </a:ext>
            </a:extLst>
          </p:cNvPr>
          <p:cNvSpPr txBox="1"/>
          <p:nvPr/>
        </p:nvSpPr>
        <p:spPr>
          <a:xfrm>
            <a:off x="304202" y="3163050"/>
            <a:ext cx="2141192" cy="2308324"/>
          </a:xfrm>
          <a:prstGeom prst="rect">
            <a:avLst/>
          </a:prstGeom>
          <a:noFill/>
        </p:spPr>
        <p:txBody>
          <a:bodyPr wrap="square" rtlCol="0">
            <a:spAutoFit/>
          </a:bodyPr>
          <a:lstStyle/>
          <a:p>
            <a:pPr algn="ctr"/>
            <a:r>
              <a:rPr lang="en-US" sz="1600" b="1" dirty="0">
                <a:solidFill>
                  <a:srgbClr val="FF6600"/>
                </a:solidFill>
                <a:latin typeface="Biome" panose="020B0502040204020203" pitchFamily="34" charset="0"/>
                <a:cs typeface="Biome" panose="020B0502040204020203" pitchFamily="34" charset="0"/>
              </a:rPr>
              <a:t>Need Help with Change Management?</a:t>
            </a:r>
          </a:p>
          <a:p>
            <a:endParaRPr lang="en-US" sz="1600" dirty="0">
              <a:solidFill>
                <a:srgbClr val="FF6600"/>
              </a:solidFill>
              <a:latin typeface="Biome" panose="020B0502040204020203" pitchFamily="34" charset="0"/>
              <a:cs typeface="Biome" panose="020B0502040204020203" pitchFamily="34" charset="0"/>
            </a:endParaRPr>
          </a:p>
          <a:p>
            <a:r>
              <a:rPr lang="en-US" sz="1600" dirty="0">
                <a:solidFill>
                  <a:srgbClr val="FF6600"/>
                </a:solidFill>
                <a:latin typeface="Biome" panose="020B0502040204020203" pitchFamily="34" charset="0"/>
                <a:cs typeface="Biome" panose="020B0502040204020203" pitchFamily="34" charset="0"/>
              </a:rPr>
              <a:t>It’s what we do!</a:t>
            </a:r>
          </a:p>
          <a:p>
            <a:r>
              <a:rPr lang="en-US" sz="1600" dirty="0">
                <a:solidFill>
                  <a:srgbClr val="FF6600"/>
                </a:solidFill>
                <a:latin typeface="Biome" panose="020B0502040204020203" pitchFamily="34" charset="0"/>
                <a:cs typeface="Biome" panose="020B0502040204020203" pitchFamily="34" charset="0"/>
              </a:rPr>
              <a:t>Email us any time with questions at:</a:t>
            </a:r>
          </a:p>
          <a:p>
            <a:r>
              <a:rPr lang="en-US" sz="1600" dirty="0">
                <a:solidFill>
                  <a:srgbClr val="FF6600"/>
                </a:solidFill>
                <a:latin typeface="Biome" panose="020B0502040204020203" pitchFamily="34" charset="0"/>
                <a:cs typeface="Biome" panose="020B0502040204020203" pitchFamily="34" charset="0"/>
                <a:hlinkClick r:id="rId3"/>
              </a:rPr>
              <a:t>support@airiodion.com</a:t>
            </a:r>
            <a:endParaRPr lang="en-US" sz="1400" dirty="0">
              <a:solidFill>
                <a:srgbClr val="FF6600"/>
              </a:solidFill>
              <a:latin typeface="Biome" panose="020B0502040204020203" pitchFamily="34" charset="0"/>
              <a:cs typeface="Biome" panose="020B0502040204020203" pitchFamily="34" charset="0"/>
            </a:endParaRPr>
          </a:p>
        </p:txBody>
      </p:sp>
      <p:pic>
        <p:nvPicPr>
          <p:cNvPr id="6" name="Graphic 5" descr="Email">
            <a:extLst>
              <a:ext uri="{FF2B5EF4-FFF2-40B4-BE49-F238E27FC236}">
                <a16:creationId xmlns:a16="http://schemas.microsoft.com/office/drawing/2014/main" id="{A1FA815E-536E-4464-B800-C9C189CCE0B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08279" y="1807249"/>
            <a:ext cx="1133038" cy="1133038"/>
          </a:xfrm>
          <a:prstGeom prst="rect">
            <a:avLst/>
          </a:prstGeom>
        </p:spPr>
      </p:pic>
      <p:sp>
        <p:nvSpPr>
          <p:cNvPr id="3" name="Rectangle 2">
            <a:extLst>
              <a:ext uri="{FF2B5EF4-FFF2-40B4-BE49-F238E27FC236}">
                <a16:creationId xmlns:a16="http://schemas.microsoft.com/office/drawing/2014/main" id="{3DE2A5FD-7F88-435F-B043-974476803535}"/>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476272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TotalTime>
  <Words>782</Words>
  <Application>Microsoft Macintosh PowerPoint</Application>
  <PresentationFormat>Widescreen</PresentationFormat>
  <Paragraphs>101</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Algerian</vt:lpstr>
      <vt:lpstr>Arial</vt:lpstr>
      <vt:lpstr>Biome</vt:lpstr>
      <vt:lpstr>Calibri</vt:lpstr>
      <vt:lpstr>Calibri Light</vt:lpstr>
      <vt:lpstr>Castellar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Francesca Crolley</dc:creator>
  <cp:lastModifiedBy>Tea B</cp:lastModifiedBy>
  <cp:revision>2</cp:revision>
  <dcterms:created xsi:type="dcterms:W3CDTF">2020-06-29T22:04:37Z</dcterms:created>
  <dcterms:modified xsi:type="dcterms:W3CDTF">2020-08-21T20:52:16Z</dcterms:modified>
</cp:coreProperties>
</file>