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1" r:id="rId2"/>
    <p:sldId id="316" r:id="rId3"/>
    <p:sldId id="313" r:id="rId4"/>
    <p:sldId id="397" r:id="rId5"/>
    <p:sldId id="375" r:id="rId6"/>
    <p:sldId id="392" r:id="rId7"/>
    <p:sldId id="393" r:id="rId8"/>
    <p:sldId id="394" r:id="rId9"/>
    <p:sldId id="395" r:id="rId10"/>
    <p:sldId id="396" r:id="rId11"/>
    <p:sldId id="3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F5703"/>
    <a:srgbClr val="EAAF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EB1BE4-F641-4E79-A13F-CDB4E3526EBB}" v="13" dt="2020-08-10T16:39:37.5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22" d="100"/>
          <a:sy n="122" d="100"/>
        </p:scale>
        <p:origin x="24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a Crolley" userId="c9b53f4e90a03cb2" providerId="LiveId" clId="{56EB1BE4-F641-4E79-A13F-CDB4E3526EBB}"/>
    <pc:docChg chg="undo custSel addSld modSld">
      <pc:chgData name="Francesca Crolley" userId="c9b53f4e90a03cb2" providerId="LiveId" clId="{56EB1BE4-F641-4E79-A13F-CDB4E3526EBB}" dt="2020-08-10T16:52:12.982" v="4021" actId="20577"/>
      <pc:docMkLst>
        <pc:docMk/>
      </pc:docMkLst>
      <pc:sldChg chg="modSp mod">
        <pc:chgData name="Francesca Crolley" userId="c9b53f4e90a03cb2" providerId="LiveId" clId="{56EB1BE4-F641-4E79-A13F-CDB4E3526EBB}" dt="2020-08-10T15:19:44.886" v="36" actId="20577"/>
        <pc:sldMkLst>
          <pc:docMk/>
          <pc:sldMk cId="2756050489" sldId="311"/>
        </pc:sldMkLst>
        <pc:spChg chg="mod">
          <ac:chgData name="Francesca Crolley" userId="c9b53f4e90a03cb2" providerId="LiveId" clId="{56EB1BE4-F641-4E79-A13F-CDB4E3526EBB}" dt="2020-08-10T15:19:44.886" v="36" actId="20577"/>
          <ac:spMkLst>
            <pc:docMk/>
            <pc:sldMk cId="2756050489" sldId="311"/>
            <ac:spMk id="13" creationId="{EB51395D-BEB5-4373-B082-A03A05F67FD6}"/>
          </ac:spMkLst>
        </pc:spChg>
      </pc:sldChg>
      <pc:sldChg chg="modSp mod">
        <pc:chgData name="Francesca Crolley" userId="c9b53f4e90a03cb2" providerId="LiveId" clId="{56EB1BE4-F641-4E79-A13F-CDB4E3526EBB}" dt="2020-08-10T15:29:52.415" v="496" actId="20577"/>
        <pc:sldMkLst>
          <pc:docMk/>
          <pc:sldMk cId="3820057606" sldId="313"/>
        </pc:sldMkLst>
        <pc:spChg chg="mod">
          <ac:chgData name="Francesca Crolley" userId="c9b53f4e90a03cb2" providerId="LiveId" clId="{56EB1BE4-F641-4E79-A13F-CDB4E3526EBB}" dt="2020-08-10T15:28:48.010" v="486" actId="255"/>
          <ac:spMkLst>
            <pc:docMk/>
            <pc:sldMk cId="3820057606" sldId="313"/>
            <ac:spMk id="4" creationId="{F6BF1527-85A6-4722-A758-FE551A1A66C8}"/>
          </ac:spMkLst>
        </pc:spChg>
        <pc:spChg chg="mod">
          <ac:chgData name="Francesca Crolley" userId="c9b53f4e90a03cb2" providerId="LiveId" clId="{56EB1BE4-F641-4E79-A13F-CDB4E3526EBB}" dt="2020-08-10T15:29:52.415" v="496" actId="20577"/>
          <ac:spMkLst>
            <pc:docMk/>
            <pc:sldMk cId="3820057606" sldId="313"/>
            <ac:spMk id="7" creationId="{5DDE6663-1C39-4621-A334-2202C69FF01E}"/>
          </ac:spMkLst>
        </pc:spChg>
        <pc:picChg chg="mod modCrop">
          <ac:chgData name="Francesca Crolley" userId="c9b53f4e90a03cb2" providerId="LiveId" clId="{56EB1BE4-F641-4E79-A13F-CDB4E3526EBB}" dt="2020-08-10T15:28:36.557" v="485" actId="1076"/>
          <ac:picMkLst>
            <pc:docMk/>
            <pc:sldMk cId="3820057606" sldId="313"/>
            <ac:picMk id="3" creationId="{6D43C83C-8349-4F63-92A3-ECBFB66554AB}"/>
          </ac:picMkLst>
        </pc:picChg>
      </pc:sldChg>
      <pc:sldChg chg="addSp delSp modSp mod">
        <pc:chgData name="Francesca Crolley" userId="c9b53f4e90a03cb2" providerId="LiveId" clId="{56EB1BE4-F641-4E79-A13F-CDB4E3526EBB}" dt="2020-08-10T16:52:12.982" v="4021" actId="20577"/>
        <pc:sldMkLst>
          <pc:docMk/>
          <pc:sldMk cId="3411458198" sldId="316"/>
        </pc:sldMkLst>
        <pc:spChg chg="mod">
          <ac:chgData name="Francesca Crolley" userId="c9b53f4e90a03cb2" providerId="LiveId" clId="{56EB1BE4-F641-4E79-A13F-CDB4E3526EBB}" dt="2020-08-10T16:52:12.982" v="4021" actId="20577"/>
          <ac:spMkLst>
            <pc:docMk/>
            <pc:sldMk cId="3411458198" sldId="316"/>
            <ac:spMk id="5" creationId="{ED3737E0-D43A-482F-BC7E-85FBE779B305}"/>
          </ac:spMkLst>
        </pc:spChg>
        <pc:spChg chg="mod">
          <ac:chgData name="Francesca Crolley" userId="c9b53f4e90a03cb2" providerId="LiveId" clId="{56EB1BE4-F641-4E79-A13F-CDB4E3526EBB}" dt="2020-08-10T15:22:03.117" v="269" actId="20577"/>
          <ac:spMkLst>
            <pc:docMk/>
            <pc:sldMk cId="3411458198" sldId="316"/>
            <ac:spMk id="6" creationId="{3CDD3070-C97D-4678-BB2F-C853B249E53A}"/>
          </ac:spMkLst>
        </pc:spChg>
        <pc:spChg chg="mod">
          <ac:chgData name="Francesca Crolley" userId="c9b53f4e90a03cb2" providerId="LiveId" clId="{56EB1BE4-F641-4E79-A13F-CDB4E3526EBB}" dt="2020-08-10T15:22:45.044" v="320" actId="20577"/>
          <ac:spMkLst>
            <pc:docMk/>
            <pc:sldMk cId="3411458198" sldId="316"/>
            <ac:spMk id="8" creationId="{73CE0C3C-939C-427C-A7AD-17B03D08BDF7}"/>
          </ac:spMkLst>
        </pc:spChg>
        <pc:picChg chg="add mod">
          <ac:chgData name="Francesca Crolley" userId="c9b53f4e90a03cb2" providerId="LiveId" clId="{56EB1BE4-F641-4E79-A13F-CDB4E3526EBB}" dt="2020-08-10T15:25:53.474" v="329" actId="1076"/>
          <ac:picMkLst>
            <pc:docMk/>
            <pc:sldMk cId="3411458198" sldId="316"/>
            <ac:picMk id="3" creationId="{B459E677-C7F9-49D5-B473-BAADB2C0FABD}"/>
          </ac:picMkLst>
        </pc:picChg>
        <pc:picChg chg="del">
          <ac:chgData name="Francesca Crolley" userId="c9b53f4e90a03cb2" providerId="LiveId" clId="{56EB1BE4-F641-4E79-A13F-CDB4E3526EBB}" dt="2020-08-10T15:25:34.368" v="324" actId="478"/>
          <ac:picMkLst>
            <pc:docMk/>
            <pc:sldMk cId="3411458198" sldId="316"/>
            <ac:picMk id="7" creationId="{65620ECF-AB90-4868-9CC6-F9D3BF07AFCE}"/>
          </ac:picMkLst>
        </pc:picChg>
      </pc:sldChg>
      <pc:sldChg chg="addSp delSp modSp mod">
        <pc:chgData name="Francesca Crolley" userId="c9b53f4e90a03cb2" providerId="LiveId" clId="{56EB1BE4-F641-4E79-A13F-CDB4E3526EBB}" dt="2020-08-10T16:46:05.237" v="3955" actId="20577"/>
        <pc:sldMkLst>
          <pc:docMk/>
          <pc:sldMk cId="4105524942" sldId="375"/>
        </pc:sldMkLst>
        <pc:spChg chg="del mod">
          <ac:chgData name="Francesca Crolley" userId="c9b53f4e90a03cb2" providerId="LiveId" clId="{56EB1BE4-F641-4E79-A13F-CDB4E3526EBB}" dt="2020-08-10T15:42:18.464" v="924" actId="478"/>
          <ac:spMkLst>
            <pc:docMk/>
            <pc:sldMk cId="4105524942" sldId="375"/>
            <ac:spMk id="3" creationId="{E9678D40-FCBD-473E-892C-657FEB288DE1}"/>
          </ac:spMkLst>
        </pc:spChg>
        <pc:spChg chg="mod">
          <ac:chgData name="Francesca Crolley" userId="c9b53f4e90a03cb2" providerId="LiveId" clId="{56EB1BE4-F641-4E79-A13F-CDB4E3526EBB}" dt="2020-08-10T16:46:05.237" v="3955" actId="20577"/>
          <ac:spMkLst>
            <pc:docMk/>
            <pc:sldMk cId="4105524942" sldId="375"/>
            <ac:spMk id="4" creationId="{F6BF1527-85A6-4722-A758-FE551A1A66C8}"/>
          </ac:spMkLst>
        </pc:spChg>
        <pc:spChg chg="add del">
          <ac:chgData name="Francesca Crolley" userId="c9b53f4e90a03cb2" providerId="LiveId" clId="{56EB1BE4-F641-4E79-A13F-CDB4E3526EBB}" dt="2020-08-10T16:43:17.678" v="3944" actId="478"/>
          <ac:spMkLst>
            <pc:docMk/>
            <pc:sldMk cId="4105524942" sldId="375"/>
            <ac:spMk id="6" creationId="{1533EF0F-278D-4C16-8680-0BD6199A9E82}"/>
          </ac:spMkLst>
        </pc:spChg>
        <pc:spChg chg="add mod">
          <ac:chgData name="Francesca Crolley" userId="c9b53f4e90a03cb2" providerId="LiveId" clId="{56EB1BE4-F641-4E79-A13F-CDB4E3526EBB}" dt="2020-08-10T15:42:54.157" v="945" actId="20577"/>
          <ac:spMkLst>
            <pc:docMk/>
            <pc:sldMk cId="4105524942" sldId="375"/>
            <ac:spMk id="7" creationId="{BC0E93A0-E5EC-4C27-A0F7-BFFABF7C168A}"/>
          </ac:spMkLst>
        </pc:spChg>
        <pc:picChg chg="del">
          <ac:chgData name="Francesca Crolley" userId="c9b53f4e90a03cb2" providerId="LiveId" clId="{56EB1BE4-F641-4E79-A13F-CDB4E3526EBB}" dt="2020-08-10T15:42:17.143" v="923" actId="478"/>
          <ac:picMkLst>
            <pc:docMk/>
            <pc:sldMk cId="4105524942" sldId="375"/>
            <ac:picMk id="2" creationId="{A45F7576-398E-475C-9094-B1C2B584FEFE}"/>
          </ac:picMkLst>
        </pc:picChg>
        <pc:picChg chg="add">
          <ac:chgData name="Francesca Crolley" userId="c9b53f4e90a03cb2" providerId="LiveId" clId="{56EB1BE4-F641-4E79-A13F-CDB4E3526EBB}" dt="2020-08-10T15:42:34.024" v="925" actId="22"/>
          <ac:picMkLst>
            <pc:docMk/>
            <pc:sldMk cId="4105524942" sldId="375"/>
            <ac:picMk id="5" creationId="{EDB42080-2A07-4A1B-9784-1EBF921D6BDE}"/>
          </ac:picMkLst>
        </pc:picChg>
      </pc:sldChg>
      <pc:sldChg chg="modSp mod">
        <pc:chgData name="Francesca Crolley" userId="c9b53f4e90a03cb2" providerId="LiveId" clId="{56EB1BE4-F641-4E79-A13F-CDB4E3526EBB}" dt="2020-08-10T16:24:33.690" v="1680" actId="20577"/>
        <pc:sldMkLst>
          <pc:docMk/>
          <pc:sldMk cId="1669204379" sldId="392"/>
        </pc:sldMkLst>
        <pc:spChg chg="mod">
          <ac:chgData name="Francesca Crolley" userId="c9b53f4e90a03cb2" providerId="LiveId" clId="{56EB1BE4-F641-4E79-A13F-CDB4E3526EBB}" dt="2020-08-10T16:24:33.690" v="1680" actId="20577"/>
          <ac:spMkLst>
            <pc:docMk/>
            <pc:sldMk cId="1669204379" sldId="392"/>
            <ac:spMk id="3" creationId="{AE522473-AC7F-472C-B32E-7DB749494677}"/>
          </ac:spMkLst>
        </pc:spChg>
        <pc:spChg chg="mod">
          <ac:chgData name="Francesca Crolley" userId="c9b53f4e90a03cb2" providerId="LiveId" clId="{56EB1BE4-F641-4E79-A13F-CDB4E3526EBB}" dt="2020-08-10T16:23:22.831" v="1571" actId="20577"/>
          <ac:spMkLst>
            <pc:docMk/>
            <pc:sldMk cId="1669204379" sldId="392"/>
            <ac:spMk id="4" creationId="{F6BF1527-85A6-4722-A758-FE551A1A66C8}"/>
          </ac:spMkLst>
        </pc:spChg>
        <pc:picChg chg="mod">
          <ac:chgData name="Francesca Crolley" userId="c9b53f4e90a03cb2" providerId="LiveId" clId="{56EB1BE4-F641-4E79-A13F-CDB4E3526EBB}" dt="2020-08-10T16:24:03.066" v="1572" actId="14826"/>
          <ac:picMkLst>
            <pc:docMk/>
            <pc:sldMk cId="1669204379" sldId="392"/>
            <ac:picMk id="2" creationId="{05D8CB77-DC55-4764-9213-2CE607DFB392}"/>
          </ac:picMkLst>
        </pc:picChg>
      </pc:sldChg>
      <pc:sldChg chg="addSp delSp modSp mod">
        <pc:chgData name="Francesca Crolley" userId="c9b53f4e90a03cb2" providerId="LiveId" clId="{56EB1BE4-F641-4E79-A13F-CDB4E3526EBB}" dt="2020-08-10T16:47:29.071" v="3988" actId="5793"/>
        <pc:sldMkLst>
          <pc:docMk/>
          <pc:sldMk cId="890339666" sldId="393"/>
        </pc:sldMkLst>
        <pc:spChg chg="mod">
          <ac:chgData name="Francesca Crolley" userId="c9b53f4e90a03cb2" providerId="LiveId" clId="{56EB1BE4-F641-4E79-A13F-CDB4E3526EBB}" dt="2020-08-10T16:27:02.022" v="2182" actId="20577"/>
          <ac:spMkLst>
            <pc:docMk/>
            <pc:sldMk cId="890339666" sldId="393"/>
            <ac:spMk id="3" creationId="{AE522473-AC7F-472C-B32E-7DB749494677}"/>
          </ac:spMkLst>
        </pc:spChg>
        <pc:spChg chg="mod">
          <ac:chgData name="Francesca Crolley" userId="c9b53f4e90a03cb2" providerId="LiveId" clId="{56EB1BE4-F641-4E79-A13F-CDB4E3526EBB}" dt="2020-08-10T16:47:29.071" v="3988" actId="5793"/>
          <ac:spMkLst>
            <pc:docMk/>
            <pc:sldMk cId="890339666" sldId="393"/>
            <ac:spMk id="4" creationId="{F6BF1527-85A6-4722-A758-FE551A1A66C8}"/>
          </ac:spMkLst>
        </pc:spChg>
        <pc:picChg chg="del">
          <ac:chgData name="Francesca Crolley" userId="c9b53f4e90a03cb2" providerId="LiveId" clId="{56EB1BE4-F641-4E79-A13F-CDB4E3526EBB}" dt="2020-08-10T16:28:54.670" v="2187" actId="478"/>
          <ac:picMkLst>
            <pc:docMk/>
            <pc:sldMk cId="890339666" sldId="393"/>
            <ac:picMk id="2" creationId="{05D8CB77-DC55-4764-9213-2CE607DFB392}"/>
          </ac:picMkLst>
        </pc:picChg>
        <pc:picChg chg="add mod">
          <ac:chgData name="Francesca Crolley" userId="c9b53f4e90a03cb2" providerId="LiveId" clId="{56EB1BE4-F641-4E79-A13F-CDB4E3526EBB}" dt="2020-08-10T16:29:14.709" v="2191" actId="207"/>
          <ac:picMkLst>
            <pc:docMk/>
            <pc:sldMk cId="890339666" sldId="393"/>
            <ac:picMk id="7" creationId="{62C1D3C9-B07F-41B9-A87F-4CF8272A7955}"/>
          </ac:picMkLst>
        </pc:picChg>
      </pc:sldChg>
      <pc:sldChg chg="modSp mod">
        <pc:chgData name="Francesca Crolley" userId="c9b53f4e90a03cb2" providerId="LiveId" clId="{56EB1BE4-F641-4E79-A13F-CDB4E3526EBB}" dt="2020-08-10T16:33:14.881" v="2884" actId="14826"/>
        <pc:sldMkLst>
          <pc:docMk/>
          <pc:sldMk cId="2678713273" sldId="394"/>
        </pc:sldMkLst>
        <pc:spChg chg="mod">
          <ac:chgData name="Francesca Crolley" userId="c9b53f4e90a03cb2" providerId="LiveId" clId="{56EB1BE4-F641-4E79-A13F-CDB4E3526EBB}" dt="2020-08-10T16:32:50.070" v="2883" actId="20577"/>
          <ac:spMkLst>
            <pc:docMk/>
            <pc:sldMk cId="2678713273" sldId="394"/>
            <ac:spMk id="3" creationId="{AE522473-AC7F-472C-B32E-7DB749494677}"/>
          </ac:spMkLst>
        </pc:spChg>
        <pc:spChg chg="mod">
          <ac:chgData name="Francesca Crolley" userId="c9b53f4e90a03cb2" providerId="LiveId" clId="{56EB1BE4-F641-4E79-A13F-CDB4E3526EBB}" dt="2020-08-10T16:32:26.441" v="2808" actId="20577"/>
          <ac:spMkLst>
            <pc:docMk/>
            <pc:sldMk cId="2678713273" sldId="394"/>
            <ac:spMk id="4" creationId="{F6BF1527-85A6-4722-A758-FE551A1A66C8}"/>
          </ac:spMkLst>
        </pc:spChg>
        <pc:picChg chg="mod">
          <ac:chgData name="Francesca Crolley" userId="c9b53f4e90a03cb2" providerId="LiveId" clId="{56EB1BE4-F641-4E79-A13F-CDB4E3526EBB}" dt="2020-08-10T16:33:14.881" v="2884" actId="14826"/>
          <ac:picMkLst>
            <pc:docMk/>
            <pc:sldMk cId="2678713273" sldId="394"/>
            <ac:picMk id="2" creationId="{05D8CB77-DC55-4764-9213-2CE607DFB392}"/>
          </ac:picMkLst>
        </pc:picChg>
      </pc:sldChg>
      <pc:sldChg chg="modSp mod">
        <pc:chgData name="Francesca Crolley" userId="c9b53f4e90a03cb2" providerId="LiveId" clId="{56EB1BE4-F641-4E79-A13F-CDB4E3526EBB}" dt="2020-08-10T16:49:10.905" v="4020" actId="20577"/>
        <pc:sldMkLst>
          <pc:docMk/>
          <pc:sldMk cId="2075421761" sldId="395"/>
        </pc:sldMkLst>
        <pc:spChg chg="mod">
          <ac:chgData name="Francesca Crolley" userId="c9b53f4e90a03cb2" providerId="LiveId" clId="{56EB1BE4-F641-4E79-A13F-CDB4E3526EBB}" dt="2020-08-10T16:49:10.905" v="4020" actId="20577"/>
          <ac:spMkLst>
            <pc:docMk/>
            <pc:sldMk cId="2075421761" sldId="395"/>
            <ac:spMk id="3" creationId="{AE522473-AC7F-472C-B32E-7DB749494677}"/>
          </ac:spMkLst>
        </pc:spChg>
        <pc:spChg chg="mod">
          <ac:chgData name="Francesca Crolley" userId="c9b53f4e90a03cb2" providerId="LiveId" clId="{56EB1BE4-F641-4E79-A13F-CDB4E3526EBB}" dt="2020-08-10T16:35:30.863" v="3097" actId="313"/>
          <ac:spMkLst>
            <pc:docMk/>
            <pc:sldMk cId="2075421761" sldId="395"/>
            <ac:spMk id="4" creationId="{F6BF1527-85A6-4722-A758-FE551A1A66C8}"/>
          </ac:spMkLst>
        </pc:spChg>
        <pc:picChg chg="mod">
          <ac:chgData name="Francesca Crolley" userId="c9b53f4e90a03cb2" providerId="LiveId" clId="{56EB1BE4-F641-4E79-A13F-CDB4E3526EBB}" dt="2020-08-10T16:37:02.281" v="3217" actId="14826"/>
          <ac:picMkLst>
            <pc:docMk/>
            <pc:sldMk cId="2075421761" sldId="395"/>
            <ac:picMk id="2" creationId="{05D8CB77-DC55-4764-9213-2CE607DFB392}"/>
          </ac:picMkLst>
        </pc:picChg>
      </pc:sldChg>
      <pc:sldChg chg="addSp delSp modSp mod">
        <pc:chgData name="Francesca Crolley" userId="c9b53f4e90a03cb2" providerId="LiveId" clId="{56EB1BE4-F641-4E79-A13F-CDB4E3526EBB}" dt="2020-08-10T16:40:37.704" v="3669" actId="20577"/>
        <pc:sldMkLst>
          <pc:docMk/>
          <pc:sldMk cId="2247627259" sldId="396"/>
        </pc:sldMkLst>
        <pc:spChg chg="mod">
          <ac:chgData name="Francesca Crolley" userId="c9b53f4e90a03cb2" providerId="LiveId" clId="{56EB1BE4-F641-4E79-A13F-CDB4E3526EBB}" dt="2020-08-10T16:39:17.930" v="3574" actId="20577"/>
          <ac:spMkLst>
            <pc:docMk/>
            <pc:sldMk cId="2247627259" sldId="396"/>
            <ac:spMk id="4" creationId="{F6BF1527-85A6-4722-A758-FE551A1A66C8}"/>
          </ac:spMkLst>
        </pc:spChg>
        <pc:spChg chg="mod">
          <ac:chgData name="Francesca Crolley" userId="c9b53f4e90a03cb2" providerId="LiveId" clId="{56EB1BE4-F641-4E79-A13F-CDB4E3526EBB}" dt="2020-08-10T16:40:37.704" v="3669" actId="20577"/>
          <ac:spMkLst>
            <pc:docMk/>
            <pc:sldMk cId="2247627259" sldId="396"/>
            <ac:spMk id="5" creationId="{D0A9369B-4880-44E5-9663-83E29ECE7268}"/>
          </ac:spMkLst>
        </pc:spChg>
        <pc:picChg chg="del">
          <ac:chgData name="Francesca Crolley" userId="c9b53f4e90a03cb2" providerId="LiveId" clId="{56EB1BE4-F641-4E79-A13F-CDB4E3526EBB}" dt="2020-08-10T16:39:50.159" v="3580" actId="478"/>
          <ac:picMkLst>
            <pc:docMk/>
            <pc:sldMk cId="2247627259" sldId="396"/>
            <ac:picMk id="6" creationId="{A1FA815E-536E-4464-B800-C9C189CCE0BD}"/>
          </ac:picMkLst>
        </pc:picChg>
        <pc:picChg chg="add mod">
          <ac:chgData name="Francesca Crolley" userId="c9b53f4e90a03cb2" providerId="LiveId" clId="{56EB1BE4-F641-4E79-A13F-CDB4E3526EBB}" dt="2020-08-10T16:39:56.994" v="3582" actId="207"/>
          <ac:picMkLst>
            <pc:docMk/>
            <pc:sldMk cId="2247627259" sldId="396"/>
            <ac:picMk id="7" creationId="{763BBFE9-9F8E-4617-8A96-2CAE221244DC}"/>
          </ac:picMkLst>
        </pc:picChg>
      </pc:sldChg>
      <pc:sldChg chg="addSp delSp modSp add mod">
        <pc:chgData name="Francesca Crolley" userId="c9b53f4e90a03cb2" providerId="LiveId" clId="{56EB1BE4-F641-4E79-A13F-CDB4E3526EBB}" dt="2020-08-10T15:40:14.228" v="846" actId="1076"/>
        <pc:sldMkLst>
          <pc:docMk/>
          <pc:sldMk cId="3875348196" sldId="397"/>
        </pc:sldMkLst>
        <pc:spChg chg="mod">
          <ac:chgData name="Francesca Crolley" userId="c9b53f4e90a03cb2" providerId="LiveId" clId="{56EB1BE4-F641-4E79-A13F-CDB4E3526EBB}" dt="2020-08-10T15:39:51.451" v="842" actId="164"/>
          <ac:spMkLst>
            <pc:docMk/>
            <pc:sldMk cId="3875348196" sldId="397"/>
            <ac:spMk id="4" creationId="{F6BF1527-85A6-4722-A758-FE551A1A66C8}"/>
          </ac:spMkLst>
        </pc:spChg>
        <pc:spChg chg="add mod">
          <ac:chgData name="Francesca Crolley" userId="c9b53f4e90a03cb2" providerId="LiveId" clId="{56EB1BE4-F641-4E79-A13F-CDB4E3526EBB}" dt="2020-08-10T15:40:01.284" v="843" actId="164"/>
          <ac:spMkLst>
            <pc:docMk/>
            <pc:sldMk cId="3875348196" sldId="397"/>
            <ac:spMk id="5" creationId="{DA17EB26-2BA5-4728-BFCB-F54733E737F0}"/>
          </ac:spMkLst>
        </pc:spChg>
        <pc:spChg chg="mod">
          <ac:chgData name="Francesca Crolley" userId="c9b53f4e90a03cb2" providerId="LiveId" clId="{56EB1BE4-F641-4E79-A13F-CDB4E3526EBB}" dt="2020-08-10T15:33:51.821" v="800" actId="20577"/>
          <ac:spMkLst>
            <pc:docMk/>
            <pc:sldMk cId="3875348196" sldId="397"/>
            <ac:spMk id="7" creationId="{5DDE6663-1C39-4621-A334-2202C69FF01E}"/>
          </ac:spMkLst>
        </pc:spChg>
        <pc:grpChg chg="add mod">
          <ac:chgData name="Francesca Crolley" userId="c9b53f4e90a03cb2" providerId="LiveId" clId="{56EB1BE4-F641-4E79-A13F-CDB4E3526EBB}" dt="2020-08-10T15:39:51.451" v="842" actId="164"/>
          <ac:grpSpMkLst>
            <pc:docMk/>
            <pc:sldMk cId="3875348196" sldId="397"/>
            <ac:grpSpMk id="8" creationId="{D89CE50E-A2CA-4941-9C2C-BF626D4EB29A}"/>
          </ac:grpSpMkLst>
        </pc:grpChg>
        <pc:grpChg chg="add mod">
          <ac:chgData name="Francesca Crolley" userId="c9b53f4e90a03cb2" providerId="LiveId" clId="{56EB1BE4-F641-4E79-A13F-CDB4E3526EBB}" dt="2020-08-10T15:40:14.228" v="846" actId="1076"/>
          <ac:grpSpMkLst>
            <pc:docMk/>
            <pc:sldMk cId="3875348196" sldId="397"/>
            <ac:grpSpMk id="10" creationId="{A5AB4674-CDFD-4010-AB1C-6AC04961C122}"/>
          </ac:grpSpMkLst>
        </pc:grpChg>
        <pc:picChg chg="add mod">
          <ac:chgData name="Francesca Crolley" userId="c9b53f4e90a03cb2" providerId="LiveId" clId="{56EB1BE4-F641-4E79-A13F-CDB4E3526EBB}" dt="2020-08-10T15:40:01.284" v="843" actId="164"/>
          <ac:picMkLst>
            <pc:docMk/>
            <pc:sldMk cId="3875348196" sldId="397"/>
            <ac:picMk id="2" creationId="{8E1977E1-58A0-4CF0-B66F-9A9E66891D34}"/>
          </ac:picMkLst>
        </pc:picChg>
        <pc:picChg chg="del">
          <ac:chgData name="Francesca Crolley" userId="c9b53f4e90a03cb2" providerId="LiveId" clId="{56EB1BE4-F641-4E79-A13F-CDB4E3526EBB}" dt="2020-08-10T15:30:32.809" v="498" actId="478"/>
          <ac:picMkLst>
            <pc:docMk/>
            <pc:sldMk cId="3875348196" sldId="397"/>
            <ac:picMk id="3" creationId="{6D43C83C-8349-4F63-92A3-ECBFB66554AB}"/>
          </ac:picMkLst>
        </pc:picChg>
        <pc:picChg chg="mod">
          <ac:chgData name="Francesca Crolley" userId="c9b53f4e90a03cb2" providerId="LiveId" clId="{56EB1BE4-F641-4E79-A13F-CDB4E3526EBB}" dt="2020-08-10T15:40:01.284" v="843" actId="164"/>
          <ac:picMkLst>
            <pc:docMk/>
            <pc:sldMk cId="3875348196" sldId="397"/>
            <ac:picMk id="6" creationId="{EC01AC2D-B750-48CE-B99C-26550D73AE81}"/>
          </ac:picMkLst>
        </pc:picChg>
      </pc:sldChg>
      <pc:sldChg chg="modSp add mod">
        <pc:chgData name="Francesca Crolley" userId="c9b53f4e90a03cb2" providerId="LiveId" clId="{56EB1BE4-F641-4E79-A13F-CDB4E3526EBB}" dt="2020-08-10T16:42:50.077" v="3942" actId="20577"/>
        <pc:sldMkLst>
          <pc:docMk/>
          <pc:sldMk cId="3112355554" sldId="398"/>
        </pc:sldMkLst>
        <pc:spChg chg="mod">
          <ac:chgData name="Francesca Crolley" userId="c9b53f4e90a03cb2" providerId="LiveId" clId="{56EB1BE4-F641-4E79-A13F-CDB4E3526EBB}" dt="2020-08-10T16:42:50.077" v="3942" actId="20577"/>
          <ac:spMkLst>
            <pc:docMk/>
            <pc:sldMk cId="3112355554" sldId="398"/>
            <ac:spMk id="4" creationId="{F6BF1527-85A6-4722-A758-FE551A1A66C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B779B-D289-4166-9176-50B6D4C27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CD7BB-2BFF-4FA6-BEAB-5582918667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F9B6-1262-49E2-885B-60418E51734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7C427F4F-C145-4FD1-8386-A612EB5EAF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532CB1-F18B-44A7-9489-F488D946AB10}"/>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6908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CE44-CCDA-4D43-97FD-9A75419028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3A166-E7B1-4771-AAC0-82975DD2BE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4BCC9-7A4B-45F4-8C8B-136A8481452B}"/>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B273FE64-8267-43D6-B84C-BE4D8473B9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D5C2F-AB52-42C9-8A9B-DEF196171672}"/>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26672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A1658-F78C-4372-BB8E-7EB5DB1658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C56626-85B2-41AB-AAF5-EC6208424C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6ABCA0-C3AC-4D05-845C-51C24CF7C2C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624F03E-CFDC-4F95-A32D-9A25273E5CD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CC40C0-45B7-4F99-80B2-4F5EA0A5872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8863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0E9C-CBDE-499F-A15D-AF5FD8F1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F005C-0C8C-4B55-A0EB-F115CD5022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C4A0-5F35-490E-B997-459081122D3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C7FE9E9C-99A5-4746-86C6-47B6ED560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099045-C7AA-4C65-A4D0-9E46EB5EECF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3835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25F4-F555-42A8-A367-7A9F3EC4D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0146C9-1D5C-4605-8691-40802F6745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432B2-D404-420C-B609-145252D24F31}"/>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9BB928B2-BE2F-44FA-BF90-C025E3B1AA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D533F3-43B8-4F26-9C18-03B7435FA2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979812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D5BF-1454-4DB5-A1AB-D1A58F2388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C21DCD-2ECE-45EF-8330-31CF8B9BF6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C42E43-F4CA-44B4-A328-7B52907C4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FD0882-44EB-46BF-BB8E-391EBA47EACA}"/>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6A10A2-3CE4-447D-AE01-7DBCCD8169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663111-1A39-4FC5-8CB9-840F7CFE2F78}"/>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067861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FCEE-6773-4897-B10F-11D76DC4B6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23C820-D00A-47C4-990D-DE1FCDA0BF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04D19E-FB94-45FC-B105-53C01A2FA0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D5740-393C-457A-855C-E95D50C94D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ADBA-C736-4EE6-817D-1FCB02C203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0467C5-FED1-4A86-A387-2956DC4477BC}"/>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8" name="Footer Placeholder 7">
            <a:extLst>
              <a:ext uri="{FF2B5EF4-FFF2-40B4-BE49-F238E27FC236}">
                <a16:creationId xmlns:a16="http://schemas.microsoft.com/office/drawing/2014/main" id="{4FD2678D-69B9-4254-A601-C843571D39B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00F694-AF9D-4A13-97DA-3CFAC51D406E}"/>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2504305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2D7F-A28E-4B87-89F8-AEC66CCBEA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E4BC65-6ECB-493A-87A7-06004AE59622}"/>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4" name="Footer Placeholder 3">
            <a:extLst>
              <a:ext uri="{FF2B5EF4-FFF2-40B4-BE49-F238E27FC236}">
                <a16:creationId xmlns:a16="http://schemas.microsoft.com/office/drawing/2014/main" id="{E4755BE0-3D4C-47E0-A653-EC12A08463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7F59863-D494-4A7F-81A9-9F50BA5D73BD}"/>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90077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810E3D-2048-40B5-8712-E2CDFCAADA9F}"/>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3" name="Footer Placeholder 2">
            <a:extLst>
              <a:ext uri="{FF2B5EF4-FFF2-40B4-BE49-F238E27FC236}">
                <a16:creationId xmlns:a16="http://schemas.microsoft.com/office/drawing/2014/main" id="{DB76AFA6-4941-41FD-AFE2-11CA909119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4076805-09D2-4843-8765-EB0FC206DB3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3528254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5AC9-012E-4CB6-B048-7C493821B1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3A778E-C020-4FA0-BFE9-3A0BEDB831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CA3C36-651D-46F5-968C-45AAF43DD8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923C3-1202-4BE4-A6BF-C727B5A885F4}"/>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ED135C91-336E-47F4-929A-FDEEBBECCC2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7E1966-E303-4590-8121-A1861CDAAB4A}"/>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1013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42F2-3873-4E6C-BA40-6F0059501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C2C5-97B1-4BCA-99F2-43967779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3E50C36-978E-4CB3-B014-BBF0CA8D53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71EF05-40A5-43F3-9639-9A5FB96126E7}"/>
              </a:ext>
            </a:extLst>
          </p:cNvPr>
          <p:cNvSpPr>
            <a:spLocks noGrp="1"/>
          </p:cNvSpPr>
          <p:nvPr>
            <p:ph type="dt" sz="half" idx="10"/>
          </p:nvPr>
        </p:nvSpPr>
        <p:spPr/>
        <p:txBody>
          <a:bodyPr/>
          <a:lstStyle/>
          <a:p>
            <a:fld id="{0F0B482D-CC4A-4012-BAB3-8C726D777B00}" type="datetimeFigureOut">
              <a:rPr lang="en-US" smtClean="0"/>
              <a:t>8/21/20</a:t>
            </a:fld>
            <a:endParaRPr lang="en-US" dirty="0"/>
          </a:p>
        </p:txBody>
      </p:sp>
      <p:sp>
        <p:nvSpPr>
          <p:cNvPr id="6" name="Footer Placeholder 5">
            <a:extLst>
              <a:ext uri="{FF2B5EF4-FFF2-40B4-BE49-F238E27FC236}">
                <a16:creationId xmlns:a16="http://schemas.microsoft.com/office/drawing/2014/main" id="{F25FCDCE-114C-4E19-8F94-5F6E02C240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9B7C2E-D280-4508-894C-E94E16E077AB}"/>
              </a:ext>
            </a:extLst>
          </p:cNvPr>
          <p:cNvSpPr>
            <a:spLocks noGrp="1"/>
          </p:cNvSpPr>
          <p:nvPr>
            <p:ph type="sldNum" sz="quarter" idx="12"/>
          </p:nvPr>
        </p:nvSpPr>
        <p:spPr/>
        <p:txBody>
          <a:bodyPr/>
          <a:lstStyle/>
          <a:p>
            <a:fld id="{69C52D33-39C2-4739-B795-34BDDE5BCEAC}" type="slidenum">
              <a:rPr lang="en-US" smtClean="0"/>
              <a:t>‹#›</a:t>
            </a:fld>
            <a:endParaRPr lang="en-US" dirty="0"/>
          </a:p>
        </p:txBody>
      </p:sp>
    </p:spTree>
    <p:extLst>
      <p:ext uri="{BB962C8B-B14F-4D97-AF65-F5344CB8AC3E}">
        <p14:creationId xmlns:p14="http://schemas.microsoft.com/office/powerpoint/2010/main" val="411717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A97BBA-344B-4C37-958F-91066AF15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EAC83D-627B-4989-9346-B0C34CC47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A6D69-6A8F-4FEE-94E3-3A72F58A6D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B482D-CC4A-4012-BAB3-8C726D777B00}" type="datetimeFigureOut">
              <a:rPr lang="en-US" smtClean="0"/>
              <a:t>8/21/20</a:t>
            </a:fld>
            <a:endParaRPr lang="en-US" dirty="0"/>
          </a:p>
        </p:txBody>
      </p:sp>
      <p:sp>
        <p:nvSpPr>
          <p:cNvPr id="5" name="Footer Placeholder 4">
            <a:extLst>
              <a:ext uri="{FF2B5EF4-FFF2-40B4-BE49-F238E27FC236}">
                <a16:creationId xmlns:a16="http://schemas.microsoft.com/office/drawing/2014/main" id="{0AE0B3A5-D76D-4C02-B09A-7093718538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FDB08-C9E2-4763-B9E8-A8A94E91E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D33-39C2-4739-B795-34BDDE5BCEAC}" type="slidenum">
              <a:rPr lang="en-US" smtClean="0"/>
              <a:t>‹#›</a:t>
            </a:fld>
            <a:endParaRPr lang="en-US" dirty="0"/>
          </a:p>
        </p:txBody>
      </p:sp>
    </p:spTree>
    <p:extLst>
      <p:ext uri="{BB962C8B-B14F-4D97-AF65-F5344CB8AC3E}">
        <p14:creationId xmlns:p14="http://schemas.microsoft.com/office/powerpoint/2010/main" val="1707951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11.xml.rels><?xml version="1.0" encoding="UTF-8" standalone="yes"?>
<Relationships xmlns="http://schemas.openxmlformats.org/package/2006/relationships"><Relationship Id="rId3" Type="http://schemas.openxmlformats.org/officeDocument/2006/relationships/hyperlink" Target="mailto:support@airiodion.com" TargetMode="Externa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E4C27B6-DB04-4891-AF97-BA1671B17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9AA5990-3F0D-40C8-B7E3-E186652E6D70}"/>
              </a:ext>
            </a:extLst>
          </p:cNvPr>
          <p:cNvPicPr>
            <a:picLocks noChangeAspect="1"/>
          </p:cNvPicPr>
          <p:nvPr/>
        </p:nvPicPr>
        <p:blipFill rotWithShape="1">
          <a:blip r:embed="rId2">
            <a:extLst>
              <a:ext uri="{28A0092B-C50C-407E-A947-70E740481C1C}">
                <a14:useLocalDpi xmlns:a14="http://schemas.microsoft.com/office/drawing/2010/main" val="0"/>
              </a:ext>
            </a:extLst>
          </a:blip>
          <a:srcRect l="4846" r="1186"/>
          <a:stretch/>
        </p:blipFill>
        <p:spPr>
          <a:xfrm>
            <a:off x="606719" y="-1"/>
            <a:ext cx="11585281" cy="6857999"/>
          </a:xfrm>
          <a:prstGeom prst="rect">
            <a:avLst/>
          </a:prstGeom>
        </p:spPr>
      </p:pic>
      <p:sp>
        <p:nvSpPr>
          <p:cNvPr id="21" name="Rectangle 20">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19898"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4">
            <a:extLst>
              <a:ext uri="{FF2B5EF4-FFF2-40B4-BE49-F238E27FC236}">
                <a16:creationId xmlns:a16="http://schemas.microsoft.com/office/drawing/2014/main" id="{EB51395D-BEB5-4373-B082-A03A05F67FD6}"/>
              </a:ext>
            </a:extLst>
          </p:cNvPr>
          <p:cNvSpPr txBox="1">
            <a:spLocks/>
          </p:cNvSpPr>
          <p:nvPr/>
        </p:nvSpPr>
        <p:spPr>
          <a:xfrm>
            <a:off x="1036684" y="660817"/>
            <a:ext cx="4107408" cy="3072393"/>
          </a:xfrm>
          <a:prstGeom prst="rect">
            <a:avLst/>
          </a:prstGeom>
        </p:spPr>
        <p:txBody>
          <a:bodyPr vert="horz" lIns="91440" tIns="45720" rIns="91440" bIns="45720" rtlCol="0" anchor="b"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5200" b="1" dirty="0">
                <a:solidFill>
                  <a:srgbClr val="FF6600"/>
                </a:solidFill>
                <a:latin typeface="+mn-lt"/>
              </a:rPr>
              <a:t>Overcoming Resistance to Change</a:t>
            </a:r>
          </a:p>
          <a:p>
            <a:pPr>
              <a:spcAft>
                <a:spcPts val="600"/>
              </a:spcAft>
            </a:pPr>
            <a:r>
              <a:rPr lang="en-US" dirty="0">
                <a:solidFill>
                  <a:schemeClr val="bg1"/>
                </a:solidFill>
              </a:rPr>
              <a:t>(7 Key Strategies)</a:t>
            </a:r>
          </a:p>
        </p:txBody>
      </p:sp>
      <p:sp>
        <p:nvSpPr>
          <p:cNvPr id="23" name="Rectangle 22">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5E0EAE70-C355-42D1-BF00-CA8A17A742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26" name="Rectangle 64">
              <a:extLst>
                <a:ext uri="{FF2B5EF4-FFF2-40B4-BE49-F238E27FC236}">
                  <a16:creationId xmlns:a16="http://schemas.microsoft.com/office/drawing/2014/main" id="{E6E58C95-A3F9-4C87-B9A5-32A7A75D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B08CDDF-E602-4C1B-A248-A43292EB5D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6298B977-8F47-48C6-8454-11EF9478EC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06A6FB8E-FB47-44B7-810F-B88B4CCA06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818DB8DB-4D04-42C0-BE68-842A9F29AE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DBCFEA99-52A4-4E8E-B9C9-3D39B0E32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6C0BB10-7324-4D11-A497-57A85CDB6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D7440F2E-8192-4FDF-AE8F-2833B7F403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B9F7DA6A-1872-4697-A567-20A0115A0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98BC1544-07ED-411D-880C-58CB114914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BA70D948-9946-455F-8155-D274F01DAB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07FCDBA-F7E3-4836-8253-15D212128F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6A9BF83-5C67-44B0-883C-82BCAA1923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4BA7F92-7961-489E-83BD-5518EB1E9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56ADE108-5AE8-4ACF-88B9-28A0B125B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75B2D25F-B666-4F19-816A-24456EAF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A7D581F0-987F-45C5-A849-CC1B41222F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F388E533-92C3-428E-B078-81D6E1F2D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C68AEED3-AAB1-48A9-8FC3-C68AE6675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0A6CA6BC-FFA6-4C34-B200-6F61EE173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5D0ED8D6-21CA-4CD6-BEB8-BD1089A7BE9D}"/>
              </a:ext>
            </a:extLst>
          </p:cNvPr>
          <p:cNvGrpSpPr/>
          <p:nvPr/>
        </p:nvGrpSpPr>
        <p:grpSpPr>
          <a:xfrm>
            <a:off x="9957020" y="33414"/>
            <a:ext cx="1923109" cy="1020849"/>
            <a:chOff x="-127159" y="-67983"/>
            <a:chExt cx="1826425" cy="1021081"/>
          </a:xfrm>
        </p:grpSpPr>
        <p:sp>
          <p:nvSpPr>
            <p:cNvPr id="6" name="Speech Bubble: Rectangle 5">
              <a:extLst>
                <a:ext uri="{FF2B5EF4-FFF2-40B4-BE49-F238E27FC236}">
                  <a16:creationId xmlns:a16="http://schemas.microsoft.com/office/drawing/2014/main" id="{2E68DDBE-C94F-4D2B-9F04-8A1801385B66}"/>
                </a:ext>
              </a:extLst>
            </p:cNvPr>
            <p:cNvSpPr/>
            <p:nvPr/>
          </p:nvSpPr>
          <p:spPr>
            <a:xfrm>
              <a:off x="-127159" y="-67983"/>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5400" dirty="0">
                  <a:solidFill>
                    <a:schemeClr val="bg1"/>
                  </a:solidFill>
                  <a:latin typeface="Algerian" panose="04020705040A02060702" pitchFamily="82" charset="0"/>
                </a:rPr>
                <a:t>AGS</a:t>
              </a:r>
            </a:p>
          </p:txBody>
        </p:sp>
        <p:grpSp>
          <p:nvGrpSpPr>
            <p:cNvPr id="7" name="Group 6">
              <a:extLst>
                <a:ext uri="{FF2B5EF4-FFF2-40B4-BE49-F238E27FC236}">
                  <a16:creationId xmlns:a16="http://schemas.microsoft.com/office/drawing/2014/main" id="{32A6AE32-044F-4E44-8067-413933AEBBE5}"/>
                </a:ext>
              </a:extLst>
            </p:cNvPr>
            <p:cNvGrpSpPr/>
            <p:nvPr/>
          </p:nvGrpSpPr>
          <p:grpSpPr>
            <a:xfrm>
              <a:off x="1323041" y="213362"/>
              <a:ext cx="376225" cy="472439"/>
              <a:chOff x="1323035" y="213362"/>
              <a:chExt cx="345119" cy="638865"/>
            </a:xfrm>
          </p:grpSpPr>
          <p:sp>
            <p:nvSpPr>
              <p:cNvPr id="8" name="Oval 7">
                <a:extLst>
                  <a:ext uri="{FF2B5EF4-FFF2-40B4-BE49-F238E27FC236}">
                    <a16:creationId xmlns:a16="http://schemas.microsoft.com/office/drawing/2014/main" id="{E5678B56-B268-4955-A3C9-EACDF930AA6D}"/>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9" name="Oval 8">
                <a:extLst>
                  <a:ext uri="{FF2B5EF4-FFF2-40B4-BE49-F238E27FC236}">
                    <a16:creationId xmlns:a16="http://schemas.microsoft.com/office/drawing/2014/main" id="{4ABAC502-2E2C-4DB7-AB69-040FEB585186}"/>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0" name="Oval 9">
                <a:extLst>
                  <a:ext uri="{FF2B5EF4-FFF2-40B4-BE49-F238E27FC236}">
                    <a16:creationId xmlns:a16="http://schemas.microsoft.com/office/drawing/2014/main" id="{8A95A7D4-F496-41F6-8AC8-9BFCD2D3B908}"/>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11" name="Oval 10">
                <a:extLst>
                  <a:ext uri="{FF2B5EF4-FFF2-40B4-BE49-F238E27FC236}">
                    <a16:creationId xmlns:a16="http://schemas.microsoft.com/office/drawing/2014/main" id="{987AEF73-DEAB-4983-87D9-BE83D6EB2DB0}"/>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Tree>
    <p:extLst>
      <p:ext uri="{BB962C8B-B14F-4D97-AF65-F5344CB8AC3E}">
        <p14:creationId xmlns:p14="http://schemas.microsoft.com/office/powerpoint/2010/main" val="2756050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6. Provide Support to Allay Fears</a:t>
            </a:r>
          </a:p>
          <a:p>
            <a:pPr lvl="0"/>
            <a:endParaRPr lang="en-US" sz="2400" dirty="0">
              <a:solidFill>
                <a:schemeClr val="tx1"/>
              </a:solidFill>
            </a:endParaRPr>
          </a:p>
          <a:p>
            <a:pPr lvl="0"/>
            <a:r>
              <a:rPr lang="en-US" sz="2400" dirty="0">
                <a:solidFill>
                  <a:schemeClr val="tx1"/>
                </a:solidFill>
              </a:rPr>
              <a:t>Fear of being thrown into a new situation without support and expected to perform their job just as efficiently is a key reason for resistance. </a:t>
            </a:r>
          </a:p>
          <a:p>
            <a:pPr lvl="0"/>
            <a:endParaRPr lang="en-US" sz="2400" dirty="0">
              <a:solidFill>
                <a:schemeClr val="tx1"/>
              </a:solidFill>
            </a:endParaRPr>
          </a:p>
          <a:p>
            <a:pPr lvl="0"/>
            <a:r>
              <a:rPr lang="en-US" sz="2400" dirty="0">
                <a:solidFill>
                  <a:schemeClr val="tx1"/>
                </a:solidFill>
              </a:rPr>
              <a:t>Mitigate this by providing a thorough employee training plan that gives people the opportunity to gain the knowledge and abilities they need for the change.</a:t>
            </a:r>
          </a:p>
          <a:p>
            <a:pPr lvl="0"/>
            <a:endParaRPr lang="en-US" sz="2400" dirty="0">
              <a:solidFill>
                <a:schemeClr val="tx1"/>
              </a:solidFill>
            </a:endParaRPr>
          </a:p>
          <a:p>
            <a:pPr lvl="0"/>
            <a:r>
              <a:rPr lang="en-US" sz="2400" dirty="0">
                <a:solidFill>
                  <a:schemeClr val="tx1"/>
                </a:solidFill>
              </a:rPr>
              <a:t>Provide support for employees during and after the change program so they know you have their back.</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1815882"/>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Types of Support</a:t>
            </a:r>
          </a:p>
          <a:p>
            <a:endParaRPr lang="en-US" sz="1600"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Training</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Help Desk</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Q&amp;A Sessions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Webinars</a:t>
            </a:r>
          </a:p>
          <a:p>
            <a:pPr marL="285750" indent="-285750">
              <a:buFont typeface="Arial" panose="020B0604020202020204" pitchFamily="34" charset="0"/>
              <a:buChar char="•"/>
            </a:pPr>
            <a:r>
              <a:rPr lang="en-US" sz="1600" dirty="0">
                <a:solidFill>
                  <a:srgbClr val="FF6600"/>
                </a:solidFill>
                <a:latin typeface="Biome" panose="020B0502040204020203" pitchFamily="34" charset="0"/>
                <a:cs typeface="Biome" panose="020B0502040204020203" pitchFamily="34" charset="0"/>
              </a:rPr>
              <a:t>1on1 Sessions</a:t>
            </a:r>
            <a:endParaRPr lang="en-US" sz="1400" dirty="0">
              <a:solidFill>
                <a:srgbClr val="FF6600"/>
              </a:solidFill>
              <a:latin typeface="Biome" panose="020B0502040204020203" pitchFamily="34" charset="0"/>
              <a:cs typeface="Biome" panose="020B0502040204020203" pitchFamily="34" charset="0"/>
            </a:endParaRPr>
          </a:p>
        </p:txBody>
      </p:sp>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lassroom">
            <a:extLst>
              <a:ext uri="{FF2B5EF4-FFF2-40B4-BE49-F238E27FC236}">
                <a16:creationId xmlns:a16="http://schemas.microsoft.com/office/drawing/2014/main" id="{763BBFE9-9F8E-4617-8A96-2CAE221244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3646" y="1776423"/>
            <a:ext cx="1242304" cy="1242304"/>
          </a:xfrm>
          <a:prstGeom prst="rect">
            <a:avLst/>
          </a:prstGeom>
        </p:spPr>
      </p:pic>
    </p:spTree>
    <p:extLst>
      <p:ext uri="{BB962C8B-B14F-4D97-AF65-F5344CB8AC3E}">
        <p14:creationId xmlns:p14="http://schemas.microsoft.com/office/powerpoint/2010/main" val="224762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241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7. Negotiate Acceptance If Other Methods Fail</a:t>
            </a:r>
          </a:p>
          <a:p>
            <a:pPr lvl="0"/>
            <a:endParaRPr lang="en-US" sz="2400" dirty="0">
              <a:solidFill>
                <a:schemeClr val="tx1"/>
              </a:solidFill>
            </a:endParaRPr>
          </a:p>
          <a:p>
            <a:pPr lvl="0"/>
            <a:r>
              <a:rPr lang="en-US" sz="2400" dirty="0">
                <a:solidFill>
                  <a:schemeClr val="tx1"/>
                </a:solidFill>
              </a:rPr>
              <a:t>If you have a stakeholder that can put a serious barrier up for your change project if they continue resisting, you may have to resort to negotiation if all else fails. </a:t>
            </a:r>
          </a:p>
          <a:p>
            <a:pPr lvl="0"/>
            <a:endParaRPr lang="en-US" sz="2400" dirty="0">
              <a:solidFill>
                <a:schemeClr val="tx1"/>
              </a:solidFill>
            </a:endParaRPr>
          </a:p>
          <a:p>
            <a:pPr lvl="0"/>
            <a:r>
              <a:rPr lang="en-US" sz="2400" dirty="0">
                <a:solidFill>
                  <a:schemeClr val="tx1"/>
                </a:solidFill>
              </a:rPr>
              <a:t>This would be a stakeholder that can have significant impact, like reducing your budget or stopping the project altogether.</a:t>
            </a:r>
          </a:p>
          <a:p>
            <a:pPr lvl="0"/>
            <a:endParaRPr lang="en-US" sz="2400" dirty="0">
              <a:solidFill>
                <a:schemeClr val="tx1"/>
              </a:solidFill>
            </a:endParaRPr>
          </a:p>
          <a:p>
            <a:pPr lvl="0"/>
            <a:r>
              <a:rPr lang="en-US" sz="2400" dirty="0">
                <a:solidFill>
                  <a:schemeClr val="tx1"/>
                </a:solidFill>
              </a:rPr>
              <a:t>Negotiation could include offering an incentive of some kind or adjusting the project in a way that they accept.</a:t>
            </a:r>
          </a:p>
        </p:txBody>
      </p:sp>
      <p:sp>
        <p:nvSpPr>
          <p:cNvPr id="5" name="TextBox 4">
            <a:extLst>
              <a:ext uri="{FF2B5EF4-FFF2-40B4-BE49-F238E27FC236}">
                <a16:creationId xmlns:a16="http://schemas.microsoft.com/office/drawing/2014/main" id="{D0A9369B-4880-44E5-9663-83E29ECE7268}"/>
              </a:ext>
            </a:extLst>
          </p:cNvPr>
          <p:cNvSpPr txBox="1"/>
          <p:nvPr/>
        </p:nvSpPr>
        <p:spPr>
          <a:xfrm>
            <a:off x="304202" y="3163050"/>
            <a:ext cx="2141192" cy="2308324"/>
          </a:xfrm>
          <a:prstGeom prst="rect">
            <a:avLst/>
          </a:prstGeom>
          <a:noFill/>
        </p:spPr>
        <p:txBody>
          <a:bodyPr wrap="square" rtlCol="0">
            <a:spAutoFit/>
          </a:bodyPr>
          <a:lstStyle/>
          <a:p>
            <a:pPr algn="ctr"/>
            <a:r>
              <a:rPr lang="en-US" sz="1600" b="1" dirty="0">
                <a:solidFill>
                  <a:srgbClr val="FF6600"/>
                </a:solidFill>
                <a:latin typeface="Biome" panose="020B0502040204020203" pitchFamily="34" charset="0"/>
                <a:cs typeface="Biome" panose="020B0502040204020203" pitchFamily="34" charset="0"/>
              </a:rPr>
              <a:t>Need Help with Change Management?</a:t>
            </a:r>
          </a:p>
          <a:p>
            <a:endParaRPr lang="en-US" sz="1600" dirty="0">
              <a:solidFill>
                <a:srgbClr val="FF6600"/>
              </a:solidFill>
              <a:latin typeface="Biome" panose="020B0502040204020203" pitchFamily="34" charset="0"/>
              <a:cs typeface="Biome" panose="020B0502040204020203" pitchFamily="34" charset="0"/>
            </a:endParaRPr>
          </a:p>
          <a:p>
            <a:r>
              <a:rPr lang="en-US" sz="1600" dirty="0">
                <a:solidFill>
                  <a:srgbClr val="FF6600"/>
                </a:solidFill>
                <a:latin typeface="Biome" panose="020B0502040204020203" pitchFamily="34" charset="0"/>
                <a:cs typeface="Biome" panose="020B0502040204020203" pitchFamily="34" charset="0"/>
              </a:rPr>
              <a:t>It’s what we do!</a:t>
            </a:r>
          </a:p>
          <a:p>
            <a:r>
              <a:rPr lang="en-US" sz="1600" dirty="0">
                <a:solidFill>
                  <a:srgbClr val="FF6600"/>
                </a:solidFill>
                <a:latin typeface="Biome" panose="020B0502040204020203" pitchFamily="34" charset="0"/>
                <a:cs typeface="Biome" panose="020B0502040204020203" pitchFamily="34" charset="0"/>
              </a:rPr>
              <a:t>Email us any time with questions at:</a:t>
            </a:r>
          </a:p>
          <a:p>
            <a:r>
              <a:rPr lang="en-US" sz="1600" dirty="0">
                <a:solidFill>
                  <a:srgbClr val="FF6600"/>
                </a:solidFill>
                <a:latin typeface="Biome" panose="020B0502040204020203" pitchFamily="34" charset="0"/>
                <a:cs typeface="Biome" panose="020B0502040204020203" pitchFamily="34" charset="0"/>
                <a:hlinkClick r:id="rId3"/>
              </a:rPr>
              <a:t>support@airiodion.com</a:t>
            </a:r>
            <a:endParaRPr lang="en-US" sz="1400" dirty="0">
              <a:solidFill>
                <a:srgbClr val="FF6600"/>
              </a:solidFill>
              <a:latin typeface="Biome" panose="020B0502040204020203" pitchFamily="34" charset="0"/>
              <a:cs typeface="Biome" panose="020B0502040204020203" pitchFamily="34" charset="0"/>
            </a:endParaRPr>
          </a:p>
        </p:txBody>
      </p:sp>
      <p:pic>
        <p:nvPicPr>
          <p:cNvPr id="6" name="Graphic 5" descr="Email">
            <a:extLst>
              <a:ext uri="{FF2B5EF4-FFF2-40B4-BE49-F238E27FC236}">
                <a16:creationId xmlns:a16="http://schemas.microsoft.com/office/drawing/2014/main" id="{A1FA815E-536E-4464-B800-C9C189CCE0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279" y="1807249"/>
            <a:ext cx="1133038" cy="1133038"/>
          </a:xfrm>
          <a:prstGeom prst="rect">
            <a:avLst/>
          </a:prstGeom>
        </p:spPr>
      </p:pic>
      <p:sp>
        <p:nvSpPr>
          <p:cNvPr id="3" name="Rectangle 2">
            <a:extLst>
              <a:ext uri="{FF2B5EF4-FFF2-40B4-BE49-F238E27FC236}">
                <a16:creationId xmlns:a16="http://schemas.microsoft.com/office/drawing/2014/main" id="{3DE2A5FD-7F88-435F-B043-974476803535}"/>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35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05E4F47-B148-49E0-B472-BBF1493155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A2CE8EB-F719-4F84-9E91-F538438CAC7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ED3737E0-D43A-482F-BC7E-85FBE779B305}"/>
              </a:ext>
            </a:extLst>
          </p:cNvPr>
          <p:cNvSpPr/>
          <p:nvPr/>
        </p:nvSpPr>
        <p:spPr>
          <a:xfrm>
            <a:off x="6617740" y="802955"/>
            <a:ext cx="4766330" cy="14540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ctr" anchorCtr="0" forceAA="0" compatLnSpc="1">
            <a:prstTxWarp prst="textNoShape">
              <a:avLst/>
            </a:prstTxWarp>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nSpc>
                <a:spcPct val="90000"/>
              </a:lnSpc>
              <a:spcBef>
                <a:spcPct val="0"/>
              </a:spcBef>
              <a:spcAft>
                <a:spcPts val="600"/>
              </a:spcAft>
            </a:pPr>
            <a:r>
              <a:rPr lang="en-US" sz="3600" b="1" kern="1200" dirty="0">
                <a:solidFill>
                  <a:schemeClr val="bg1"/>
                </a:solidFill>
                <a:latin typeface="+mj-lt"/>
                <a:ea typeface="+mj-ea"/>
                <a:cs typeface="+mj-cs"/>
              </a:rPr>
              <a:t>Strategies </a:t>
            </a:r>
            <a:r>
              <a:rPr lang="en-US" sz="3600" b="1" dirty="0">
                <a:solidFill>
                  <a:schemeClr val="bg1"/>
                </a:solidFill>
                <a:latin typeface="+mj-lt"/>
                <a:ea typeface="+mj-ea"/>
                <a:cs typeface="+mj-cs"/>
              </a:rPr>
              <a:t>to Overcome Resistance to Change</a:t>
            </a:r>
            <a:endParaRPr lang="en-US" sz="3600" b="1" kern="1200" dirty="0">
              <a:solidFill>
                <a:schemeClr val="bg1"/>
              </a:solidFill>
              <a:latin typeface="+mj-lt"/>
              <a:ea typeface="+mj-ea"/>
              <a:cs typeface="+mj-cs"/>
            </a:endParaRPr>
          </a:p>
        </p:txBody>
      </p:sp>
      <p:sp>
        <p:nvSpPr>
          <p:cNvPr id="21" name="Freeform 50">
            <a:extLst>
              <a:ext uri="{FF2B5EF4-FFF2-40B4-BE49-F238E27FC236}">
                <a16:creationId xmlns:a16="http://schemas.microsoft.com/office/drawing/2014/main" id="{684BF3E1-C321-4F38-85CF-FEBBEEC15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Rectangle 5">
            <a:extLst>
              <a:ext uri="{FF2B5EF4-FFF2-40B4-BE49-F238E27FC236}">
                <a16:creationId xmlns:a16="http://schemas.microsoft.com/office/drawing/2014/main" id="{3CDD3070-C97D-4678-BB2F-C853B249E53A}"/>
              </a:ext>
            </a:extLst>
          </p:cNvPr>
          <p:cNvSpPr/>
          <p:nvPr/>
        </p:nvSpPr>
        <p:spPr>
          <a:xfrm>
            <a:off x="6621072" y="2421683"/>
            <a:ext cx="4765949" cy="33534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lIns="91440" tIns="45720" rIns="91440" bIns="45720" numCol="1" spcCol="0" rtlCol="0" fromWordArt="0" anchor="t" anchorCtr="0" forceAA="0" compatLnSpc="1">
            <a:prstTxWarp prst="textNoShape">
              <a:avLst/>
            </a:prstTxWarp>
            <a:normAutofit lnSpcReduction="10000"/>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base"/>
            <a:r>
              <a:rPr lang="en-US" sz="2400" dirty="0"/>
              <a:t>When you introduce a change to employees and leadership in an organization, there is bound to be some pushback from those who are resistant to the idea of a change.</a:t>
            </a:r>
          </a:p>
          <a:p>
            <a:pPr fontAlgn="base"/>
            <a:endParaRPr lang="en-US" sz="2400" dirty="0"/>
          </a:p>
          <a:p>
            <a:pPr fontAlgn="base"/>
            <a:r>
              <a:rPr lang="en-US" sz="2400" dirty="0"/>
              <a:t>These seven strategies will help you resolve the resistance to keep your change project moving forward.</a:t>
            </a:r>
          </a:p>
        </p:txBody>
      </p:sp>
      <p:sp>
        <p:nvSpPr>
          <p:cNvPr id="11" name="Rectangle 10">
            <a:extLst>
              <a:ext uri="{FF2B5EF4-FFF2-40B4-BE49-F238E27FC236}">
                <a16:creationId xmlns:a16="http://schemas.microsoft.com/office/drawing/2014/main" id="{58437D7E-0A76-435D-BFF8-A5BF390F22BE}"/>
              </a:ext>
            </a:extLst>
          </p:cNvPr>
          <p:cNvSpPr/>
          <p:nvPr/>
        </p:nvSpPr>
        <p:spPr>
          <a:xfrm>
            <a:off x="4598436" y="5018076"/>
            <a:ext cx="2995127" cy="36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b="1" dirty="0">
                <a:solidFill>
                  <a:schemeClr val="bg1"/>
                </a:solidFill>
                <a:latin typeface="Castellar" panose="020A0402060406010301" pitchFamily="18" charset="0"/>
              </a:rPr>
              <a:t>Tool</a:t>
            </a:r>
            <a:endParaRPr lang="en-US" b="1">
              <a:solidFill>
                <a:schemeClr val="bg1"/>
              </a:solidFill>
              <a:latin typeface="Castellar" panose="020A0402060406010301" pitchFamily="18" charset="0"/>
            </a:endParaRPr>
          </a:p>
        </p:txBody>
      </p:sp>
      <p:grpSp>
        <p:nvGrpSpPr>
          <p:cNvPr id="20" name="Group 19">
            <a:extLst>
              <a:ext uri="{FF2B5EF4-FFF2-40B4-BE49-F238E27FC236}">
                <a16:creationId xmlns:a16="http://schemas.microsoft.com/office/drawing/2014/main" id="{5ED4081D-F41E-4558-9203-F35808E5C9CE}"/>
              </a:ext>
            </a:extLst>
          </p:cNvPr>
          <p:cNvGrpSpPr/>
          <p:nvPr/>
        </p:nvGrpSpPr>
        <p:grpSpPr>
          <a:xfrm>
            <a:off x="10260548" y="6098784"/>
            <a:ext cx="1719359" cy="759216"/>
            <a:chOff x="109560" y="-21674"/>
            <a:chExt cx="1767709" cy="1021081"/>
          </a:xfrm>
        </p:grpSpPr>
        <p:sp>
          <p:nvSpPr>
            <p:cNvPr id="22" name="Speech Bubble: Rectangle 21">
              <a:extLst>
                <a:ext uri="{FF2B5EF4-FFF2-40B4-BE49-F238E27FC236}">
                  <a16:creationId xmlns:a16="http://schemas.microsoft.com/office/drawing/2014/main" id="{7E000614-E835-4E0E-BB10-CB4F70AFCD0C}"/>
                </a:ext>
              </a:extLst>
            </p:cNvPr>
            <p:cNvSpPr/>
            <p:nvPr/>
          </p:nvSpPr>
          <p:spPr>
            <a:xfrm>
              <a:off x="109560" y="-21674"/>
              <a:ext cx="1767709" cy="1021081"/>
            </a:xfrm>
            <a:prstGeom prst="wedgeRectCallout">
              <a:avLst>
                <a:gd name="adj1" fmla="val -18721"/>
                <a:gd name="adj2" fmla="val -4867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600"/>
                </a:spcAft>
              </a:pPr>
              <a:r>
                <a:rPr lang="en-US" sz="4000" dirty="0">
                  <a:solidFill>
                    <a:schemeClr val="tx1"/>
                  </a:solidFill>
                  <a:latin typeface="Algerian" panose="04020705040A02060702" pitchFamily="82" charset="0"/>
                </a:rPr>
                <a:t>AGS</a:t>
              </a:r>
            </a:p>
          </p:txBody>
        </p:sp>
        <p:grpSp>
          <p:nvGrpSpPr>
            <p:cNvPr id="23" name="Group 22">
              <a:extLst>
                <a:ext uri="{FF2B5EF4-FFF2-40B4-BE49-F238E27FC236}">
                  <a16:creationId xmlns:a16="http://schemas.microsoft.com/office/drawing/2014/main" id="{509EA6EB-1EB6-4F5F-9810-8E1A20220A85}"/>
                </a:ext>
              </a:extLst>
            </p:cNvPr>
            <p:cNvGrpSpPr/>
            <p:nvPr/>
          </p:nvGrpSpPr>
          <p:grpSpPr>
            <a:xfrm>
              <a:off x="1323041" y="213362"/>
              <a:ext cx="376225" cy="472439"/>
              <a:chOff x="1323035" y="213362"/>
              <a:chExt cx="345119" cy="638865"/>
            </a:xfrm>
          </p:grpSpPr>
          <p:sp>
            <p:nvSpPr>
              <p:cNvPr id="24" name="Oval 23">
                <a:extLst>
                  <a:ext uri="{FF2B5EF4-FFF2-40B4-BE49-F238E27FC236}">
                    <a16:creationId xmlns:a16="http://schemas.microsoft.com/office/drawing/2014/main" id="{06DF4DAF-462A-4415-8944-61FA4F40C2A9}"/>
                  </a:ext>
                </a:extLst>
              </p:cNvPr>
              <p:cNvSpPr/>
              <p:nvPr/>
            </p:nvSpPr>
            <p:spPr>
              <a:xfrm>
                <a:off x="1388949" y="406539"/>
                <a:ext cx="169700" cy="198697"/>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5" name="Oval 24">
                <a:extLst>
                  <a:ext uri="{FF2B5EF4-FFF2-40B4-BE49-F238E27FC236}">
                    <a16:creationId xmlns:a16="http://schemas.microsoft.com/office/drawing/2014/main" id="{1DC450CD-C085-4749-9005-6B0FC3EB3911}"/>
                  </a:ext>
                </a:extLst>
              </p:cNvPr>
              <p:cNvSpPr/>
              <p:nvPr/>
            </p:nvSpPr>
            <p:spPr>
              <a:xfrm>
                <a:off x="1441887" y="213362"/>
                <a:ext cx="226267" cy="215255"/>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6" name="Oval 25">
                <a:extLst>
                  <a:ext uri="{FF2B5EF4-FFF2-40B4-BE49-F238E27FC236}">
                    <a16:creationId xmlns:a16="http://schemas.microsoft.com/office/drawing/2014/main" id="{D40FECF0-8E46-473D-BFB6-6636AA85AB16}"/>
                  </a:ext>
                </a:extLst>
              </p:cNvPr>
              <p:cNvSpPr/>
              <p:nvPr/>
            </p:nvSpPr>
            <p:spPr>
              <a:xfrm>
                <a:off x="1341810" y="585918"/>
                <a:ext cx="141417" cy="165581"/>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sp>
            <p:nvSpPr>
              <p:cNvPr id="27" name="Oval 26">
                <a:extLst>
                  <a:ext uri="{FF2B5EF4-FFF2-40B4-BE49-F238E27FC236}">
                    <a16:creationId xmlns:a16="http://schemas.microsoft.com/office/drawing/2014/main" id="{1EC54A44-A1AF-482D-9202-75C5FE725E54}"/>
                  </a:ext>
                </a:extLst>
              </p:cNvPr>
              <p:cNvSpPr/>
              <p:nvPr/>
            </p:nvSpPr>
            <p:spPr>
              <a:xfrm>
                <a:off x="1323035" y="769437"/>
                <a:ext cx="70708" cy="8279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050">
                  <a:solidFill>
                    <a:schemeClr val="accent5">
                      <a:lumMod val="75000"/>
                    </a:schemeClr>
                  </a:solidFill>
                </a:endParaRPr>
              </a:p>
            </p:txBody>
          </p:sp>
        </p:grpSp>
      </p:grpSp>
      <p:sp>
        <p:nvSpPr>
          <p:cNvPr id="8" name="TextBox 7">
            <a:extLst>
              <a:ext uri="{FF2B5EF4-FFF2-40B4-BE49-F238E27FC236}">
                <a16:creationId xmlns:a16="http://schemas.microsoft.com/office/drawing/2014/main" id="{73CE0C3C-939C-427C-A7AD-17B03D08BDF7}"/>
              </a:ext>
            </a:extLst>
          </p:cNvPr>
          <p:cNvSpPr txBox="1"/>
          <p:nvPr/>
        </p:nvSpPr>
        <p:spPr>
          <a:xfrm>
            <a:off x="1165881" y="1101846"/>
            <a:ext cx="2133918" cy="1815882"/>
          </a:xfrm>
          <a:prstGeom prst="rect">
            <a:avLst/>
          </a:prstGeom>
          <a:noFill/>
        </p:spPr>
        <p:txBody>
          <a:bodyPr wrap="none" rtlCol="0">
            <a:spAutoFit/>
          </a:bodyPr>
          <a:lstStyle/>
          <a:p>
            <a:pPr algn="ctr"/>
            <a:r>
              <a:rPr lang="en-US" sz="2800" b="1" dirty="0">
                <a:solidFill>
                  <a:schemeClr val="accent1"/>
                </a:solidFill>
                <a:latin typeface="Biome" panose="020B0503030204020804" pitchFamily="34" charset="0"/>
                <a:cs typeface="Biome" panose="020B0503030204020804" pitchFamily="34" charset="0"/>
              </a:rPr>
              <a:t>AGS</a:t>
            </a:r>
          </a:p>
          <a:p>
            <a:pPr algn="ctr"/>
            <a:r>
              <a:rPr lang="en-US" sz="2800" b="1" dirty="0">
                <a:solidFill>
                  <a:schemeClr val="accent1"/>
                </a:solidFill>
                <a:latin typeface="Biome" panose="020B0503030204020804" pitchFamily="34" charset="0"/>
                <a:cs typeface="Biome" panose="020B0503030204020804" pitchFamily="34" charset="0"/>
              </a:rPr>
              <a:t>Resistance</a:t>
            </a:r>
          </a:p>
          <a:p>
            <a:pPr algn="ctr"/>
            <a:r>
              <a:rPr lang="en-US" sz="2800" b="1" dirty="0">
                <a:solidFill>
                  <a:schemeClr val="accent1"/>
                </a:solidFill>
                <a:latin typeface="Biome" panose="020B0503030204020804" pitchFamily="34" charset="0"/>
                <a:cs typeface="Biome" panose="020B0503030204020804" pitchFamily="34" charset="0"/>
              </a:rPr>
              <a:t>Mitigation</a:t>
            </a:r>
          </a:p>
          <a:p>
            <a:pPr algn="ctr"/>
            <a:r>
              <a:rPr lang="en-US" sz="2800" b="1" dirty="0">
                <a:solidFill>
                  <a:schemeClr val="accent1"/>
                </a:solidFill>
                <a:latin typeface="Biome" panose="020B0503030204020804" pitchFamily="34" charset="0"/>
                <a:cs typeface="Biome" panose="020B0503030204020804" pitchFamily="34" charset="0"/>
              </a:rPr>
              <a:t>Strategies</a:t>
            </a:r>
          </a:p>
        </p:txBody>
      </p:sp>
      <p:pic>
        <p:nvPicPr>
          <p:cNvPr id="3" name="Graphic 2" descr="Cycle with people">
            <a:extLst>
              <a:ext uri="{FF2B5EF4-FFF2-40B4-BE49-F238E27FC236}">
                <a16:creationId xmlns:a16="http://schemas.microsoft.com/office/drawing/2014/main" id="{B459E677-C7F9-49D5-B473-BAADB2C0FA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6760" y="2740562"/>
            <a:ext cx="3592159" cy="3592159"/>
          </a:xfrm>
          <a:prstGeom prst="rect">
            <a:avLst/>
          </a:prstGeom>
        </p:spPr>
      </p:pic>
    </p:spTree>
    <p:extLst>
      <p:ext uri="{BB962C8B-B14F-4D97-AF65-F5344CB8AC3E}">
        <p14:creationId xmlns:p14="http://schemas.microsoft.com/office/powerpoint/2010/main" val="341145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0564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Overcoming resistance to change is part of your entire resistance management process in a change management project:</a:t>
            </a:r>
          </a:p>
          <a:p>
            <a:pPr lvl="0"/>
            <a:endParaRPr lang="en-US" sz="2000" dirty="0">
              <a:solidFill>
                <a:schemeClr val="tx1"/>
              </a:solidFill>
            </a:endParaRPr>
          </a:p>
          <a:p>
            <a:pPr marL="457200" lvl="0" indent="-457200">
              <a:buFont typeface="+mj-lt"/>
              <a:buAutoNum type="arabicPeriod"/>
            </a:pPr>
            <a:r>
              <a:rPr lang="en-US" sz="2400" dirty="0">
                <a:solidFill>
                  <a:schemeClr val="tx1"/>
                </a:solidFill>
              </a:rPr>
              <a:t>Plan for resistance</a:t>
            </a:r>
          </a:p>
          <a:p>
            <a:pPr marL="457200" lvl="0" indent="-457200">
              <a:buFont typeface="+mj-lt"/>
              <a:buAutoNum type="arabicPeriod"/>
            </a:pPr>
            <a:r>
              <a:rPr lang="en-US" sz="2400" dirty="0">
                <a:solidFill>
                  <a:schemeClr val="tx1"/>
                </a:solidFill>
              </a:rPr>
              <a:t>Seek out potential resistance</a:t>
            </a:r>
          </a:p>
          <a:p>
            <a:pPr marL="457200" lvl="0" indent="-457200">
              <a:buFont typeface="+mj-lt"/>
              <a:buAutoNum type="arabicPeriod"/>
            </a:pPr>
            <a:r>
              <a:rPr lang="en-US" sz="2400" dirty="0">
                <a:solidFill>
                  <a:schemeClr val="tx1"/>
                </a:solidFill>
              </a:rPr>
              <a:t>Deploy proactive resistance management</a:t>
            </a:r>
          </a:p>
          <a:p>
            <a:pPr marL="457200" lvl="0" indent="-457200">
              <a:buFont typeface="+mj-lt"/>
              <a:buAutoNum type="arabicPeriod"/>
            </a:pPr>
            <a:r>
              <a:rPr lang="en-US" sz="2400" dirty="0">
                <a:solidFill>
                  <a:schemeClr val="tx1"/>
                </a:solidFill>
              </a:rPr>
              <a:t>Watch for reactive resistance</a:t>
            </a:r>
          </a:p>
          <a:p>
            <a:pPr marL="457200" lvl="0" indent="-457200">
              <a:buFont typeface="+mj-lt"/>
              <a:buAutoNum type="arabicPeriod"/>
            </a:pPr>
            <a:r>
              <a:rPr lang="en-US" sz="2400" dirty="0">
                <a:solidFill>
                  <a:schemeClr val="tx1"/>
                </a:solidFill>
              </a:rPr>
              <a:t>Deploy reactive resistance management</a:t>
            </a:r>
          </a:p>
          <a:p>
            <a:pPr marL="457200" lvl="0" indent="-457200">
              <a:buFont typeface="+mj-lt"/>
              <a:buAutoNum type="arabicPeriod"/>
            </a:pPr>
            <a:r>
              <a:rPr lang="en-US" sz="2400" dirty="0">
                <a:solidFill>
                  <a:schemeClr val="tx1"/>
                </a:solidFill>
              </a:rPr>
              <a:t>Document the resistance management process</a:t>
            </a:r>
          </a:p>
          <a:p>
            <a:pPr lvl="0"/>
            <a:endParaRPr lang="en-US" sz="2400" dirty="0">
              <a:solidFill>
                <a:schemeClr val="tx1"/>
              </a:solidFill>
            </a:endParaRPr>
          </a:p>
          <a:p>
            <a:pPr lvl="0"/>
            <a:endParaRPr lang="en-US" sz="2400" dirty="0">
              <a:solidFill>
                <a:schemeClr val="tx1"/>
              </a:solidFill>
            </a:endParaRPr>
          </a:p>
        </p:txBody>
      </p:sp>
      <p:pic>
        <p:nvPicPr>
          <p:cNvPr id="6" name="Graphic 5" descr="Questions">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985433"/>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Why Do People Resist Change?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Don’t understand it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Fear of change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No incentive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Distrust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Cling to habits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Bad experience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Peer pressure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Lack of knowledge</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Stress in life</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pic>
        <p:nvPicPr>
          <p:cNvPr id="3" name="Picture 2" descr="A picture containing bird, flower&#10;&#10;Description automatically generated">
            <a:extLst>
              <a:ext uri="{FF2B5EF4-FFF2-40B4-BE49-F238E27FC236}">
                <a16:creationId xmlns:a16="http://schemas.microsoft.com/office/drawing/2014/main" id="{6D43C83C-8349-4F63-92A3-ECBFB66554AB}"/>
              </a:ext>
            </a:extLst>
          </p:cNvPr>
          <p:cNvPicPr>
            <a:picLocks noChangeAspect="1"/>
          </p:cNvPicPr>
          <p:nvPr/>
        </p:nvPicPr>
        <p:blipFill rotWithShape="1">
          <a:blip r:embed="rId5">
            <a:extLst>
              <a:ext uri="{28A0092B-C50C-407E-A947-70E740481C1C}">
                <a14:useLocalDpi xmlns:a14="http://schemas.microsoft.com/office/drawing/2010/main" val="0"/>
              </a:ext>
            </a:extLst>
          </a:blip>
          <a:srcRect b="21710"/>
          <a:stretch/>
        </p:blipFill>
        <p:spPr>
          <a:xfrm>
            <a:off x="3224609" y="3935896"/>
            <a:ext cx="8281316" cy="2816916"/>
          </a:xfrm>
          <a:prstGeom prst="rect">
            <a:avLst/>
          </a:prstGeom>
        </p:spPr>
      </p:pic>
    </p:spTree>
    <p:extLst>
      <p:ext uri="{BB962C8B-B14F-4D97-AF65-F5344CB8AC3E}">
        <p14:creationId xmlns:p14="http://schemas.microsoft.com/office/powerpoint/2010/main" val="3820057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487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2400" dirty="0">
                <a:solidFill>
                  <a:schemeClr val="tx1"/>
                </a:solidFill>
              </a:rPr>
              <a:t>Managing resistance to change in an organization effectively involves understanding that there will be all types of resistance that you’ll run into. Some may seem logical, some more personal, but all of it is important and needs to be resolved.</a:t>
            </a:r>
          </a:p>
          <a:p>
            <a:pPr lvl="0"/>
            <a:endParaRPr lang="en-US" sz="2400" dirty="0">
              <a:solidFill>
                <a:schemeClr val="tx1"/>
              </a:solidFill>
            </a:endParaRPr>
          </a:p>
          <a:p>
            <a:pPr lvl="0"/>
            <a:r>
              <a:rPr lang="en-US" sz="2400" dirty="0">
                <a:solidFill>
                  <a:schemeClr val="tx1"/>
                </a:solidFill>
              </a:rPr>
              <a:t>Because there are so many different types of resistance to change, you need to be ready with several strategies for managing resistance to change in an organization. </a:t>
            </a:r>
          </a:p>
          <a:p>
            <a:pPr lvl="0"/>
            <a:endParaRPr lang="en-US" sz="2400" dirty="0">
              <a:solidFill>
                <a:schemeClr val="tx1"/>
              </a:solidFill>
            </a:endParaRPr>
          </a:p>
          <a:p>
            <a:pPr lvl="0"/>
            <a:r>
              <a:rPr lang="en-US" sz="2400" dirty="0">
                <a:solidFill>
                  <a:schemeClr val="tx1"/>
                </a:solidFill>
              </a:rPr>
              <a:t>Some strategies may work better for certain types of resistance than others. </a:t>
            </a:r>
          </a:p>
          <a:p>
            <a:pPr lvl="0"/>
            <a:endParaRPr lang="en-US" sz="2400" dirty="0">
              <a:solidFill>
                <a:schemeClr val="tx1"/>
              </a:solidFill>
            </a:endParaRPr>
          </a:p>
        </p:txBody>
      </p:sp>
      <p:sp>
        <p:nvSpPr>
          <p:cNvPr id="7" name="TextBox 6">
            <a:extLst>
              <a:ext uri="{FF2B5EF4-FFF2-40B4-BE49-F238E27FC236}">
                <a16:creationId xmlns:a16="http://schemas.microsoft.com/office/drawing/2014/main" id="{5DDE6663-1C39-4621-A334-2202C69FF01E}"/>
              </a:ext>
            </a:extLst>
          </p:cNvPr>
          <p:cNvSpPr txBox="1"/>
          <p:nvPr/>
        </p:nvSpPr>
        <p:spPr>
          <a:xfrm>
            <a:off x="304202" y="2730526"/>
            <a:ext cx="2294401" cy="2123658"/>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Lewin Force Field Analysis</a:t>
            </a:r>
          </a:p>
          <a:p>
            <a:endParaRPr lang="en-US" sz="1600" b="1" dirty="0">
              <a:solidFill>
                <a:srgbClr val="FF6600"/>
              </a:solidFill>
              <a:latin typeface="Biome" panose="020B0502040204020203" pitchFamily="34" charset="0"/>
              <a:cs typeface="Biome" panose="020B0502040204020203" pitchFamily="34" charset="0"/>
            </a:endParaRPr>
          </a:p>
          <a:p>
            <a:r>
              <a:rPr lang="en-US" sz="1400" dirty="0">
                <a:solidFill>
                  <a:srgbClr val="FF6600"/>
                </a:solidFill>
                <a:latin typeface="Biome" panose="020B0502040204020203" pitchFamily="34" charset="0"/>
                <a:cs typeface="Biome" panose="020B0502040204020203" pitchFamily="34" charset="0"/>
              </a:rPr>
              <a:t>You need to mitigate restraining (resisting) forces and create more driving (positive) forces for a change project to be successful.</a:t>
            </a:r>
          </a:p>
        </p:txBody>
      </p:sp>
      <p:grpSp>
        <p:nvGrpSpPr>
          <p:cNvPr id="10" name="Group 9">
            <a:extLst>
              <a:ext uri="{FF2B5EF4-FFF2-40B4-BE49-F238E27FC236}">
                <a16:creationId xmlns:a16="http://schemas.microsoft.com/office/drawing/2014/main" id="{A5AB4674-CDFD-4010-AB1C-6AC04961C122}"/>
              </a:ext>
            </a:extLst>
          </p:cNvPr>
          <p:cNvGrpSpPr/>
          <p:nvPr/>
        </p:nvGrpSpPr>
        <p:grpSpPr>
          <a:xfrm>
            <a:off x="507178" y="1809729"/>
            <a:ext cx="1280045" cy="603314"/>
            <a:chOff x="421164" y="1901603"/>
            <a:chExt cx="1567236" cy="689999"/>
          </a:xfrm>
        </p:grpSpPr>
        <p:pic>
          <p:nvPicPr>
            <p:cNvPr id="6" name="Graphic 5" descr="Chevron arrows">
              <a:extLst>
                <a:ext uri="{FF2B5EF4-FFF2-40B4-BE49-F238E27FC236}">
                  <a16:creationId xmlns:a16="http://schemas.microsoft.com/office/drawing/2014/main" id="{EC01AC2D-B750-48CE-B99C-26550D73AE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298401" y="1901603"/>
              <a:ext cx="689999" cy="689999"/>
            </a:xfrm>
            <a:prstGeom prst="rect">
              <a:avLst/>
            </a:prstGeom>
          </p:spPr>
        </p:pic>
        <p:pic>
          <p:nvPicPr>
            <p:cNvPr id="2" name="Graphic 1" descr="Chevron Arrows">
              <a:extLst>
                <a:ext uri="{FF2B5EF4-FFF2-40B4-BE49-F238E27FC236}">
                  <a16:creationId xmlns:a16="http://schemas.microsoft.com/office/drawing/2014/main" id="{8E1977E1-58A0-4CF0-B66F-9A9E66891D3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21164" y="1901603"/>
              <a:ext cx="689999" cy="689999"/>
            </a:xfrm>
            <a:prstGeom prst="rect">
              <a:avLst/>
            </a:prstGeom>
          </p:spPr>
        </p:pic>
        <p:sp>
          <p:nvSpPr>
            <p:cNvPr id="5" name="Rectangle 4">
              <a:extLst>
                <a:ext uri="{FF2B5EF4-FFF2-40B4-BE49-F238E27FC236}">
                  <a16:creationId xmlns:a16="http://schemas.microsoft.com/office/drawing/2014/main" id="{DA17EB26-2BA5-4728-BFCB-F54733E737F0}"/>
                </a:ext>
              </a:extLst>
            </p:cNvPr>
            <p:cNvSpPr/>
            <p:nvPr/>
          </p:nvSpPr>
          <p:spPr>
            <a:xfrm>
              <a:off x="1142912" y="1965401"/>
              <a:ext cx="136578" cy="551455"/>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7534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979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1. Seek Out &amp; Listen to Feedback</a:t>
            </a:r>
          </a:p>
          <a:p>
            <a:pPr lvl="0"/>
            <a:endParaRPr lang="en-US" sz="2400" dirty="0">
              <a:solidFill>
                <a:schemeClr val="tx1"/>
              </a:solidFill>
            </a:endParaRPr>
          </a:p>
          <a:p>
            <a:pPr lvl="0"/>
            <a:r>
              <a:rPr lang="en-US" sz="2400" dirty="0">
                <a:solidFill>
                  <a:schemeClr val="tx1"/>
                </a:solidFill>
              </a:rPr>
              <a:t>You want to invite feedback to help you uncover resistance that may not be expressed vocally in a meeting. Not all people are outspoken, and they may keep their resistance quiet.</a:t>
            </a:r>
          </a:p>
          <a:p>
            <a:pPr lvl="0"/>
            <a:endParaRPr lang="en-US" sz="2400" dirty="0">
              <a:solidFill>
                <a:schemeClr val="tx1"/>
              </a:solidFill>
            </a:endParaRPr>
          </a:p>
          <a:p>
            <a:pPr lvl="0"/>
            <a:r>
              <a:rPr lang="en-US" sz="2400" dirty="0">
                <a:solidFill>
                  <a:schemeClr val="tx1"/>
                </a:solidFill>
              </a:rPr>
              <a:t>But quiet resistance can be just as damaging to a project as more vocal resistance.</a:t>
            </a:r>
          </a:p>
          <a:p>
            <a:pPr lvl="0"/>
            <a:endParaRPr lang="en-US" sz="2400" dirty="0">
              <a:solidFill>
                <a:schemeClr val="tx1"/>
              </a:solidFill>
            </a:endParaRPr>
          </a:p>
          <a:p>
            <a:pPr lvl="0"/>
            <a:r>
              <a:rPr lang="en-US" sz="2400" dirty="0">
                <a:solidFill>
                  <a:schemeClr val="tx1"/>
                </a:solidFill>
              </a:rPr>
              <a:t>Give people a chance to voice their input and feel heard. Just being heard is sometimes all a person wants. </a:t>
            </a:r>
          </a:p>
          <a:p>
            <a:pPr lvl="0"/>
            <a:endParaRPr lang="en-US" sz="2400" dirty="0">
              <a:solidFill>
                <a:schemeClr val="tx1"/>
              </a:solidFill>
            </a:endParaRPr>
          </a:p>
          <a:p>
            <a:pPr lvl="0"/>
            <a:r>
              <a:rPr lang="en-US" sz="2400" dirty="0">
                <a:solidFill>
                  <a:schemeClr val="tx1"/>
                </a:solidFill>
              </a:rPr>
              <a:t>Listen to feedback carefully so you can properly address concerns. </a:t>
            </a:r>
          </a:p>
        </p:txBody>
      </p:sp>
      <p:sp>
        <p:nvSpPr>
          <p:cNvPr id="6" name="Rectangle 5">
            <a:extLst>
              <a:ext uri="{FF2B5EF4-FFF2-40B4-BE49-F238E27FC236}">
                <a16:creationId xmlns:a16="http://schemas.microsoft.com/office/drawing/2014/main" id="{1533EF0F-278D-4C16-8680-0BD6199A9E8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4" descr="Magnifying glass">
            <a:extLst>
              <a:ext uri="{FF2B5EF4-FFF2-40B4-BE49-F238E27FC236}">
                <a16:creationId xmlns:a16="http://schemas.microsoft.com/office/drawing/2014/main" id="{EDB42080-2A07-4A1B-9784-1EBF921D6B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0001" y="1624195"/>
            <a:ext cx="914400" cy="914400"/>
          </a:xfrm>
          <a:prstGeom prst="rect">
            <a:avLst/>
          </a:prstGeom>
        </p:spPr>
      </p:pic>
      <p:sp>
        <p:nvSpPr>
          <p:cNvPr id="7" name="TextBox 6">
            <a:extLst>
              <a:ext uri="{FF2B5EF4-FFF2-40B4-BE49-F238E27FC236}">
                <a16:creationId xmlns:a16="http://schemas.microsoft.com/office/drawing/2014/main" id="{BC0E93A0-E5EC-4C27-A0F7-BFFABF7C168A}"/>
              </a:ext>
            </a:extLst>
          </p:cNvPr>
          <p:cNvSpPr txBox="1"/>
          <p:nvPr/>
        </p:nvSpPr>
        <p:spPr>
          <a:xfrm>
            <a:off x="304202" y="2730526"/>
            <a:ext cx="2294401" cy="2308324"/>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Find Resistance</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Invite Feedback</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Observe Behavior</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Co-workers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Ask Managers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Survey Employees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Look for Non-Participants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Tree>
    <p:extLst>
      <p:ext uri="{BB962C8B-B14F-4D97-AF65-F5344CB8AC3E}">
        <p14:creationId xmlns:p14="http://schemas.microsoft.com/office/powerpoint/2010/main" val="4105524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241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2. Communicate &amp; Address Concerns</a:t>
            </a:r>
          </a:p>
          <a:p>
            <a:pPr lvl="0"/>
            <a:endParaRPr lang="en-US" sz="2400" dirty="0">
              <a:solidFill>
                <a:schemeClr val="tx1"/>
              </a:solidFill>
            </a:endParaRPr>
          </a:p>
          <a:p>
            <a:pPr lvl="0"/>
            <a:r>
              <a:rPr lang="en-US" sz="2400" dirty="0">
                <a:solidFill>
                  <a:schemeClr val="tx1"/>
                </a:solidFill>
              </a:rPr>
              <a:t>Proactive communications help resolve resistance that comes from being in the dark about aspects of the change project. </a:t>
            </a:r>
          </a:p>
          <a:p>
            <a:pPr lvl="0"/>
            <a:endParaRPr lang="en-US" sz="2400" dirty="0">
              <a:solidFill>
                <a:schemeClr val="tx1"/>
              </a:solidFill>
            </a:endParaRPr>
          </a:p>
          <a:p>
            <a:pPr lvl="0"/>
            <a:r>
              <a:rPr lang="en-US" sz="2400" dirty="0">
                <a:solidFill>
                  <a:schemeClr val="tx1"/>
                </a:solidFill>
              </a:rPr>
              <a:t>When people don’t know what’s going on, they often assume the worst and resistance can solidify as a result.</a:t>
            </a:r>
          </a:p>
          <a:p>
            <a:pPr lvl="0"/>
            <a:endParaRPr lang="en-US" sz="2400" dirty="0">
              <a:solidFill>
                <a:schemeClr val="tx1"/>
              </a:solidFill>
            </a:endParaRPr>
          </a:p>
          <a:p>
            <a:pPr lvl="0"/>
            <a:r>
              <a:rPr lang="en-US" sz="2400" dirty="0">
                <a:solidFill>
                  <a:schemeClr val="tx1"/>
                </a:solidFill>
              </a:rPr>
              <a:t>You want to communicate proactively with the entire team, with departments that may be more resistant, and one-on-one to address specific concerns individuals have. </a:t>
            </a:r>
          </a:p>
        </p:txBody>
      </p:sp>
      <p:pic>
        <p:nvPicPr>
          <p:cNvPr id="2" name="Graphic 1" descr="Rating">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092881"/>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Communication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Entire organization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Resisting Departments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One-on-one with individuals that are resistant</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5" name="Rectangle 4">
            <a:extLst>
              <a:ext uri="{FF2B5EF4-FFF2-40B4-BE49-F238E27FC236}">
                <a16:creationId xmlns:a16="http://schemas.microsoft.com/office/drawing/2014/main" id="{81CF4994-FAEB-467A-9712-2022A9109C7B}"/>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9204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610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3. Invite Participation</a:t>
            </a:r>
          </a:p>
          <a:p>
            <a:pPr lvl="0"/>
            <a:endParaRPr lang="en-US" sz="2400" dirty="0">
              <a:solidFill>
                <a:schemeClr val="tx1"/>
              </a:solidFill>
            </a:endParaRPr>
          </a:p>
          <a:p>
            <a:pPr lvl="0"/>
            <a:r>
              <a:rPr lang="en-US" sz="2400" dirty="0">
                <a:solidFill>
                  <a:schemeClr val="tx1"/>
                </a:solidFill>
              </a:rPr>
              <a:t>You can resolve certain types of resistance by inviting people to participate in the change process. </a:t>
            </a:r>
          </a:p>
          <a:p>
            <a:pPr lvl="0"/>
            <a:endParaRPr lang="en-US" sz="2400" dirty="0">
              <a:solidFill>
                <a:schemeClr val="tx1"/>
              </a:solidFill>
            </a:endParaRPr>
          </a:p>
          <a:p>
            <a:pPr lvl="0"/>
            <a:r>
              <a:rPr lang="en-US" sz="2400" dirty="0">
                <a:solidFill>
                  <a:schemeClr val="tx1"/>
                </a:solidFill>
              </a:rPr>
              <a:t>Sometimes all it takes is making someone feel like part of the team and that their opinion matters to resolve their resistance.</a:t>
            </a:r>
          </a:p>
          <a:p>
            <a:pPr lvl="0"/>
            <a:endParaRPr lang="en-US" sz="2400" dirty="0">
              <a:solidFill>
                <a:schemeClr val="tx1"/>
              </a:solidFill>
            </a:endParaRPr>
          </a:p>
          <a:p>
            <a:pPr lvl="0"/>
            <a:endParaRPr lang="en-US" sz="2400" dirty="0">
              <a:solidFill>
                <a:schemeClr val="tx1"/>
              </a:solidFill>
            </a:endParaRPr>
          </a:p>
          <a:p>
            <a:pPr lvl="0"/>
            <a:r>
              <a:rPr lang="en-US" sz="2400" dirty="0">
                <a:solidFill>
                  <a:schemeClr val="tx1"/>
                </a:solidFill>
              </a:rPr>
              <a:t>Invite resisting individuals to be in the Change Champions Network, to attend a committee meeting, or celebrate a milestone achievement.</a:t>
            </a:r>
          </a:p>
        </p:txBody>
      </p:sp>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2769989"/>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Ideas for Participation</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Champions Network</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Milestone Celebration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Committee Meeting</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Beta Testing New Process</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Help Surveying Others</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465DFFD9-36B8-4E71-9968-A1529DEB2AA1}"/>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Group brainstorm">
            <a:extLst>
              <a:ext uri="{FF2B5EF4-FFF2-40B4-BE49-F238E27FC236}">
                <a16:creationId xmlns:a16="http://schemas.microsoft.com/office/drawing/2014/main" id="{62C1D3C9-B07F-41B9-A87F-4CF8272A79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7358" y="1568186"/>
            <a:ext cx="999937" cy="999937"/>
          </a:xfrm>
          <a:prstGeom prst="rect">
            <a:avLst/>
          </a:prstGeom>
        </p:spPr>
      </p:pic>
    </p:spTree>
    <p:extLst>
      <p:ext uri="{BB962C8B-B14F-4D97-AF65-F5344CB8AC3E}">
        <p14:creationId xmlns:p14="http://schemas.microsoft.com/office/powerpoint/2010/main" val="890339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5349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4. Use Your Support Networks</a:t>
            </a:r>
          </a:p>
          <a:p>
            <a:pPr lvl="0"/>
            <a:endParaRPr lang="en-US" sz="2400" dirty="0">
              <a:solidFill>
                <a:schemeClr val="tx1"/>
              </a:solidFill>
            </a:endParaRPr>
          </a:p>
          <a:p>
            <a:pPr lvl="0"/>
            <a:r>
              <a:rPr lang="en-US" sz="2400" dirty="0">
                <a:solidFill>
                  <a:schemeClr val="tx1"/>
                </a:solidFill>
              </a:rPr>
              <a:t>Two support networks that change mangers have are:</a:t>
            </a:r>
          </a:p>
          <a:p>
            <a:pPr lvl="0"/>
            <a:endParaRPr lang="en-US" sz="2400" dirty="0">
              <a:solidFill>
                <a:schemeClr val="tx1"/>
              </a:solidFill>
            </a:endParaRPr>
          </a:p>
          <a:p>
            <a:pPr marL="342900" lvl="0" indent="-342900">
              <a:buFont typeface="Arial" panose="020B0604020202020204" pitchFamily="34" charset="0"/>
              <a:buChar char="•"/>
            </a:pPr>
            <a:r>
              <a:rPr lang="en-US" sz="2400" dirty="0">
                <a:solidFill>
                  <a:schemeClr val="tx1"/>
                </a:solidFill>
              </a:rPr>
              <a:t>Leadership Network</a:t>
            </a:r>
          </a:p>
          <a:p>
            <a:pPr marL="342900" lvl="0" indent="-342900">
              <a:buFont typeface="Arial" panose="020B0604020202020204" pitchFamily="34" charset="0"/>
              <a:buChar char="•"/>
            </a:pPr>
            <a:r>
              <a:rPr lang="en-US" sz="2400" dirty="0">
                <a:solidFill>
                  <a:schemeClr val="tx1"/>
                </a:solidFill>
              </a:rPr>
              <a:t>Change Champions Network</a:t>
            </a:r>
          </a:p>
          <a:p>
            <a:pPr lvl="0"/>
            <a:endParaRPr lang="en-US" sz="2400" dirty="0">
              <a:solidFill>
                <a:schemeClr val="tx1"/>
              </a:solidFill>
            </a:endParaRPr>
          </a:p>
          <a:p>
            <a:pPr lvl="0"/>
            <a:r>
              <a:rPr lang="en-US" sz="2400" dirty="0">
                <a:solidFill>
                  <a:schemeClr val="tx1"/>
                </a:solidFill>
              </a:rPr>
              <a:t>Leverage these networks to help you reach people who may be more receptive to someone they know and trust. </a:t>
            </a:r>
          </a:p>
          <a:p>
            <a:pPr lvl="0"/>
            <a:endParaRPr lang="en-US" sz="2400" dirty="0">
              <a:solidFill>
                <a:schemeClr val="tx1"/>
              </a:solidFill>
            </a:endParaRPr>
          </a:p>
          <a:p>
            <a:pPr lvl="0"/>
            <a:r>
              <a:rPr lang="en-US" sz="2400" dirty="0">
                <a:solidFill>
                  <a:schemeClr val="tx1"/>
                </a:solidFill>
              </a:rPr>
              <a:t>It’s often easier for people to accept information when it’s coming from someone they work with every day, so managers and co-workers are often an excellent resource for resolving resistance to change. </a:t>
            </a:r>
          </a:p>
        </p:txBody>
      </p:sp>
      <p:pic>
        <p:nvPicPr>
          <p:cNvPr id="2" name="Graphic 1" descr="Group success">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446550"/>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Support Networks</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Leadership Network</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Change Champions Network</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FBEADAC0-4A14-48F6-A323-D35730E4A003}"/>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713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169C6DC-AFD4-4C6C-B7EC-B6FE7939F711}"/>
              </a:ext>
            </a:extLst>
          </p:cNvPr>
          <p:cNvGrpSpPr/>
          <p:nvPr/>
        </p:nvGrpSpPr>
        <p:grpSpPr>
          <a:xfrm>
            <a:off x="0" y="329905"/>
            <a:ext cx="3073617" cy="6528096"/>
            <a:chOff x="3669524" y="918813"/>
            <a:chExt cx="4226952" cy="4867227"/>
          </a:xfrm>
        </p:grpSpPr>
        <p:pic>
          <p:nvPicPr>
            <p:cNvPr id="13" name="Picture 12" descr="A close up of a logo&#10;&#10;Description automatically generated">
              <a:extLst>
                <a:ext uri="{FF2B5EF4-FFF2-40B4-BE49-F238E27FC236}">
                  <a16:creationId xmlns:a16="http://schemas.microsoft.com/office/drawing/2014/main" id="{742B2F74-B9CE-4C7F-B8DF-E5A0CEEE0314}"/>
                </a:ext>
              </a:extLst>
            </p:cNvPr>
            <p:cNvPicPr>
              <a:picLocks noChangeAspect="1"/>
            </p:cNvPicPr>
            <p:nvPr/>
          </p:nvPicPr>
          <p:blipFill rotWithShape="1">
            <a:blip r:embed="rId2">
              <a:extLst>
                <a:ext uri="{28A0092B-C50C-407E-A947-70E740481C1C}">
                  <a14:useLocalDpi xmlns:a14="http://schemas.microsoft.com/office/drawing/2010/main" val="0"/>
                </a:ext>
              </a:extLst>
            </a:blip>
            <a:srcRect b="3051"/>
            <a:stretch/>
          </p:blipFill>
          <p:spPr>
            <a:xfrm>
              <a:off x="4295524" y="918813"/>
              <a:ext cx="3600952" cy="4867227"/>
            </a:xfrm>
            <a:prstGeom prst="rect">
              <a:avLst/>
            </a:prstGeom>
          </p:spPr>
        </p:pic>
        <p:sp>
          <p:nvSpPr>
            <p:cNvPr id="14" name="Oval 13">
              <a:extLst>
                <a:ext uri="{FF2B5EF4-FFF2-40B4-BE49-F238E27FC236}">
                  <a16:creationId xmlns:a16="http://schemas.microsoft.com/office/drawing/2014/main" id="{4AE3C047-852D-45D2-9291-AA63FDCA7536}"/>
                </a:ext>
              </a:extLst>
            </p:cNvPr>
            <p:cNvSpPr/>
            <p:nvPr/>
          </p:nvSpPr>
          <p:spPr>
            <a:xfrm>
              <a:off x="3669524" y="1842052"/>
              <a:ext cx="3155347" cy="373711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Rectangle 3">
            <a:extLst>
              <a:ext uri="{FF2B5EF4-FFF2-40B4-BE49-F238E27FC236}">
                <a16:creationId xmlns:a16="http://schemas.microsoft.com/office/drawing/2014/main" id="{F6BF1527-85A6-4722-A758-FE551A1A66C8}"/>
              </a:ext>
            </a:extLst>
          </p:cNvPr>
          <p:cNvSpPr/>
          <p:nvPr/>
        </p:nvSpPr>
        <p:spPr>
          <a:xfrm>
            <a:off x="3224609" y="470754"/>
            <a:ext cx="8477060" cy="4241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7432" tIns="27432" rIns="27432" bIns="27432"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r>
              <a:rPr lang="en-US" sz="3200" b="1" dirty="0">
                <a:solidFill>
                  <a:schemeClr val="tx1"/>
                </a:solidFill>
              </a:rPr>
              <a:t>5. Deploy Hard Facts &amp; Data</a:t>
            </a:r>
          </a:p>
          <a:p>
            <a:pPr lvl="0"/>
            <a:endParaRPr lang="en-US" sz="2400" dirty="0">
              <a:solidFill>
                <a:schemeClr val="tx1"/>
              </a:solidFill>
            </a:endParaRPr>
          </a:p>
          <a:p>
            <a:pPr lvl="0"/>
            <a:r>
              <a:rPr lang="en-US" sz="2400" dirty="0">
                <a:solidFill>
                  <a:schemeClr val="tx1"/>
                </a:solidFill>
              </a:rPr>
              <a:t>Some people need to be convinced that a change is good by hard facts and data. </a:t>
            </a:r>
          </a:p>
          <a:p>
            <a:pPr lvl="0"/>
            <a:endParaRPr lang="en-US" sz="2400" dirty="0">
              <a:solidFill>
                <a:schemeClr val="tx1"/>
              </a:solidFill>
            </a:endParaRPr>
          </a:p>
          <a:p>
            <a:pPr lvl="0"/>
            <a:r>
              <a:rPr lang="en-US" sz="2400" dirty="0">
                <a:solidFill>
                  <a:schemeClr val="tx1"/>
                </a:solidFill>
              </a:rPr>
              <a:t>Put together information that backs up exactly how the change will benefit the organization. How the change will benefit their department, and… most importantly…</a:t>
            </a:r>
          </a:p>
          <a:p>
            <a:pPr lvl="0"/>
            <a:endParaRPr lang="en-US" sz="2400" dirty="0">
              <a:solidFill>
                <a:schemeClr val="tx1"/>
              </a:solidFill>
            </a:endParaRPr>
          </a:p>
          <a:p>
            <a:pPr lvl="0"/>
            <a:r>
              <a:rPr lang="en-US" sz="2400" dirty="0">
                <a:solidFill>
                  <a:schemeClr val="tx1"/>
                </a:solidFill>
              </a:rPr>
              <a:t>How the change will benefit them personally as well. </a:t>
            </a:r>
          </a:p>
          <a:p>
            <a:pPr lvl="0"/>
            <a:r>
              <a:rPr lang="en-US" sz="2400" dirty="0">
                <a:solidFill>
                  <a:schemeClr val="tx1"/>
                </a:solidFill>
              </a:rPr>
              <a:t>You want to give them the “WIIFM.” (What’s in it for me.)</a:t>
            </a:r>
          </a:p>
        </p:txBody>
      </p:sp>
      <p:pic>
        <p:nvPicPr>
          <p:cNvPr id="2" name="Graphic 1" descr="Presentation with bar chart">
            <a:extLst>
              <a:ext uri="{FF2B5EF4-FFF2-40B4-BE49-F238E27FC236}">
                <a16:creationId xmlns:a16="http://schemas.microsoft.com/office/drawing/2014/main" id="{05D8CB77-DC55-4764-9213-2CE607DFB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90001" y="1624195"/>
            <a:ext cx="914400" cy="914400"/>
          </a:xfrm>
          <a:prstGeom prst="rect">
            <a:avLst/>
          </a:prstGeom>
        </p:spPr>
      </p:pic>
      <p:sp>
        <p:nvSpPr>
          <p:cNvPr id="3" name="TextBox 2">
            <a:extLst>
              <a:ext uri="{FF2B5EF4-FFF2-40B4-BE49-F238E27FC236}">
                <a16:creationId xmlns:a16="http://schemas.microsoft.com/office/drawing/2014/main" id="{AE522473-AC7F-472C-B32E-7DB749494677}"/>
              </a:ext>
            </a:extLst>
          </p:cNvPr>
          <p:cNvSpPr txBox="1"/>
          <p:nvPr/>
        </p:nvSpPr>
        <p:spPr>
          <a:xfrm>
            <a:off x="304202" y="2730526"/>
            <a:ext cx="2294401" cy="1877437"/>
          </a:xfrm>
          <a:prstGeom prst="rect">
            <a:avLst/>
          </a:prstGeom>
          <a:noFill/>
        </p:spPr>
        <p:txBody>
          <a:bodyPr wrap="square" rtlCol="0">
            <a:spAutoFit/>
          </a:bodyPr>
          <a:lstStyle/>
          <a:p>
            <a:r>
              <a:rPr lang="en-US" sz="1600" b="1" dirty="0">
                <a:solidFill>
                  <a:srgbClr val="FF6600"/>
                </a:solidFill>
                <a:latin typeface="Biome" panose="020B0502040204020203" pitchFamily="34" charset="0"/>
                <a:cs typeface="Biome" panose="020B0502040204020203" pitchFamily="34" charset="0"/>
              </a:rPr>
              <a:t>Data &amp; Facts For:</a:t>
            </a:r>
          </a:p>
          <a:p>
            <a:endParaRPr lang="en-US" sz="1600" b="1" dirty="0">
              <a:solidFill>
                <a:srgbClr val="FF6600"/>
              </a:solidFill>
              <a:latin typeface="Biome" panose="020B0502040204020203" pitchFamily="34" charset="0"/>
              <a:cs typeface="Biome" panose="020B0502040204020203" pitchFamily="34" charset="0"/>
            </a:endParaRP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Benefits to Organization</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Benefits to Department</a:t>
            </a:r>
          </a:p>
          <a:p>
            <a:pPr marL="285750" indent="-285750">
              <a:buFont typeface="Arial" panose="020B0604020202020204" pitchFamily="34" charset="0"/>
              <a:buChar char="•"/>
            </a:pPr>
            <a:r>
              <a:rPr lang="en-US" sz="1400" dirty="0">
                <a:solidFill>
                  <a:srgbClr val="FF6600"/>
                </a:solidFill>
                <a:latin typeface="Biome" panose="020B0502040204020203" pitchFamily="34" charset="0"/>
                <a:cs typeface="Biome" panose="020B0502040204020203" pitchFamily="34" charset="0"/>
              </a:rPr>
              <a:t>Benefits to Them</a:t>
            </a:r>
          </a:p>
          <a:p>
            <a:pPr marL="285750" indent="-285750">
              <a:buFont typeface="Arial" panose="020B0604020202020204" pitchFamily="34" charset="0"/>
              <a:buChar char="•"/>
            </a:pPr>
            <a:endParaRPr lang="en-US" sz="1400" dirty="0">
              <a:solidFill>
                <a:srgbClr val="FF6600"/>
              </a:solidFill>
              <a:latin typeface="Biome" panose="020B0502040204020203" pitchFamily="34" charset="0"/>
              <a:cs typeface="Biome" panose="020B0502040204020203" pitchFamily="34" charset="0"/>
            </a:endParaRPr>
          </a:p>
        </p:txBody>
      </p:sp>
      <p:sp>
        <p:nvSpPr>
          <p:cNvPr id="6" name="Rectangle 5">
            <a:extLst>
              <a:ext uri="{FF2B5EF4-FFF2-40B4-BE49-F238E27FC236}">
                <a16:creationId xmlns:a16="http://schemas.microsoft.com/office/drawing/2014/main" id="{3647F051-C57E-49CB-8580-71223615E0C2}"/>
              </a:ext>
            </a:extLst>
          </p:cNvPr>
          <p:cNvSpPr/>
          <p:nvPr/>
        </p:nvSpPr>
        <p:spPr>
          <a:xfrm>
            <a:off x="2703443" y="581255"/>
            <a:ext cx="370174" cy="34337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421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898</Words>
  <Application>Microsoft Macintosh PowerPoint</Application>
  <PresentationFormat>Widescreen</PresentationFormat>
  <Paragraphs>137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Algerian</vt:lpstr>
      <vt:lpstr>Arial</vt:lpstr>
      <vt:lpstr>Biome</vt:lpstr>
      <vt:lpstr>Calibri</vt:lpstr>
      <vt:lpstr>Calibri Light</vt:lpstr>
      <vt:lpstr>Castellar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Francesca Crolley</dc:creator>
  <cp:lastModifiedBy>Tea B</cp:lastModifiedBy>
  <cp:revision>4</cp:revision>
  <dcterms:created xsi:type="dcterms:W3CDTF">2020-06-29T22:04:37Z</dcterms:created>
  <dcterms:modified xsi:type="dcterms:W3CDTF">2020-08-21T15:21:09Z</dcterms:modified>
</cp:coreProperties>
</file>