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5" r:id="rId5"/>
    <p:sldId id="264" r:id="rId6"/>
    <p:sldId id="268" r:id="rId7"/>
    <p:sldId id="269" r:id="rId8"/>
    <p:sldId id="270" r:id="rId9"/>
    <p:sldId id="271" r:id="rId10"/>
    <p:sldId id="272" r:id="rId11"/>
    <p:sldId id="273" r:id="rId12"/>
    <p:sldId id="274" r:id="rId13"/>
    <p:sldId id="27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B9BD"/>
    <a:srgbClr val="E9F9F9"/>
    <a:srgbClr val="F6FCFC"/>
    <a:srgbClr val="F9FDFD"/>
    <a:srgbClr val="37D0D3"/>
    <a:srgbClr val="9900CC"/>
    <a:srgbClr val="007FAC"/>
    <a:srgbClr val="009BD2"/>
    <a:srgbClr val="0078A2"/>
    <a:srgbClr val="EA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81357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189875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60328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pic>
        <p:nvPicPr>
          <p:cNvPr id="12" name="Picture 11" descr="A picture containing text, tableware, dishware&#10;&#10;Description automatically generated">
            <a:extLst>
              <a:ext uri="{FF2B5EF4-FFF2-40B4-BE49-F238E27FC236}">
                <a16:creationId xmlns:a16="http://schemas.microsoft.com/office/drawing/2014/main" id="{E7E60028-0CA6-FD0D-9D98-17BF0519E5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5942" y="230188"/>
            <a:ext cx="1796057" cy="684212"/>
          </a:xfrm>
          <a:prstGeom prst="rect">
            <a:avLst/>
          </a:prstGeom>
        </p:spPr>
      </p:pic>
    </p:spTree>
    <p:extLst>
      <p:ext uri="{BB962C8B-B14F-4D97-AF65-F5344CB8AC3E}">
        <p14:creationId xmlns:p14="http://schemas.microsoft.com/office/powerpoint/2010/main" val="276634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56165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8865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3234229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174403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10391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40762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2AA084-50E3-4B85-858B-439D3D56E6C6}" type="datetimeFigureOut">
              <a:rPr lang="en-US" smtClean="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D2134C-0719-49E9-A10B-7BE041F08D9F}" type="slidenum">
              <a:rPr lang="en-US" smtClean="0"/>
              <a:t>‹#›</a:t>
            </a:fld>
            <a:endParaRPr lang="en-US" dirty="0"/>
          </a:p>
        </p:txBody>
      </p:sp>
    </p:spTree>
    <p:extLst>
      <p:ext uri="{BB962C8B-B14F-4D97-AF65-F5344CB8AC3E}">
        <p14:creationId xmlns:p14="http://schemas.microsoft.com/office/powerpoint/2010/main" val="235801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AA084-50E3-4B85-858B-439D3D56E6C6}" type="datetimeFigureOut">
              <a:rPr lang="en-US" smtClean="0"/>
              <a:t>10/17/2022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2134C-0719-49E9-A10B-7BE041F08D9F}" type="slidenum">
              <a:rPr lang="en-US" smtClean="0"/>
              <a:t>‹#›</a:t>
            </a:fld>
            <a:endParaRPr lang="en-US" dirty="0"/>
          </a:p>
        </p:txBody>
      </p:sp>
    </p:spTree>
    <p:extLst>
      <p:ext uri="{BB962C8B-B14F-4D97-AF65-F5344CB8AC3E}">
        <p14:creationId xmlns:p14="http://schemas.microsoft.com/office/powerpoint/2010/main" val="699636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ocmsolution.com/training-management-tool/" TargetMode="External"/><Relationship Id="rId7" Type="http://schemas.openxmlformats.org/officeDocument/2006/relationships/hyperlink" Target="https://www.ocmsolution.com/readiness-assessment-tool/" TargetMode="External"/><Relationship Id="rId12"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hyperlink" Target="https://www.ocmsolution.com/coaching-management-tool/" TargetMode="External"/><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hyperlink" Target="https://www.ocmsolution.com/program-assessment-too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hyperlink" Target="https://www.ocmsolution.com/change-management-kpi-dashboard/" TargetMode="External"/><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ocmsolution.com/change-management-plan-template/"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accounts.ocmsolution.com/media/editor/Transition-Plan-and-Guide.pdf" TargetMode="External"/><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ocmsolution.com/change-management-plan-template/"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cmsolution.com/all-in-one-change-management-solution/"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hyperlink" Target="https://www.ocmsolution.com/program-assessment-tool/" TargetMode="External"/><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www.ocmsolution.com/stakeholder-tool/" TargetMode="External"/><Relationship Id="rId5" Type="http://schemas.openxmlformats.org/officeDocument/2006/relationships/hyperlink" Target="https://www.ocmsolution.com/change-management-plan-template/"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www.ocmsolution.com/best-assessment-too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svg"/><Relationship Id="rId7" Type="http://schemas.openxmlformats.org/officeDocument/2006/relationships/hyperlink" Target="https://www.ocmsolution.com/resistance-management-tool/" TargetMode="External"/><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ocmsolution.com/change-champion-management-tool/" TargetMode="External"/><Relationship Id="rId5" Type="http://schemas.openxmlformats.org/officeDocument/2006/relationships/hyperlink" Target="https://www.ocmsolution.com/readiness-assessment-tool/" TargetMode="External"/><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hyperlink" Target="https://www.ocmsolution.com/communications-management-too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svg"/><Relationship Id="rId7" Type="http://schemas.openxmlformats.org/officeDocument/2006/relationships/hyperlink" Target="https://www.ocmsolution.com/coaching-management-too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ocmsolution.com/training-management-tool/"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ocmsolution.com/change-management-playbook/" TargetMode="External"/><Relationship Id="rId7" Type="http://schemas.openxmlformats.org/officeDocument/2006/relationships/hyperlink" Target="https://www.ocmsolution.com/change-management-plan-templat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ocmsolution.com/organizational-change-management-roadmap/" TargetMode="External"/><Relationship Id="rId10" Type="http://schemas.openxmlformats.org/officeDocument/2006/relationships/image" Target="../media/image20.svg"/><Relationship Id="rId4" Type="http://schemas.openxmlformats.org/officeDocument/2006/relationships/image" Target="../media/image17.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ocmsolution.com/communications-management-tool/" TargetMode="External"/><Relationship Id="rId7" Type="http://schemas.openxmlformats.org/officeDocument/2006/relationships/hyperlink" Target="https://www.ocmsolution.com/change-champion-management-tool/" TargetMode="External"/><Relationship Id="rId12"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hyperlink" Target="https://www.ocmsolution.com/stakeholder-tool/" TargetMode="External"/><Relationship Id="rId10"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hyperlink" Target="https://www.ocmsolution.com/resistance-management-to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338-CF6B-4436-A203-5D7612E55528}"/>
              </a:ext>
            </a:extLst>
          </p:cNvPr>
          <p:cNvSpPr>
            <a:spLocks noGrp="1"/>
          </p:cNvSpPr>
          <p:nvPr>
            <p:ph type="ctrTitle"/>
          </p:nvPr>
        </p:nvSpPr>
        <p:spPr>
          <a:xfrm>
            <a:off x="483256" y="640080"/>
            <a:ext cx="4312933" cy="2788920"/>
          </a:xfrm>
        </p:spPr>
        <p:txBody>
          <a:bodyPr anchor="b">
            <a:noAutofit/>
          </a:bodyPr>
          <a:lstStyle/>
          <a:p>
            <a:pPr algn="l"/>
            <a:r>
              <a:rPr lang="en-US" sz="4500" dirty="0">
                <a:solidFill>
                  <a:schemeClr val="bg2">
                    <a:lumMod val="50000"/>
                  </a:schemeClr>
                </a:solidFill>
                <a:latin typeface="Arial Black" panose="020B0A04020102020204" pitchFamily="34" charset="0"/>
              </a:rPr>
              <a:t>A Complete Change Management Workflow</a:t>
            </a:r>
          </a:p>
        </p:txBody>
      </p:sp>
      <p:sp>
        <p:nvSpPr>
          <p:cNvPr id="3" name="Subtitle 2">
            <a:extLst>
              <a:ext uri="{FF2B5EF4-FFF2-40B4-BE49-F238E27FC236}">
                <a16:creationId xmlns:a16="http://schemas.microsoft.com/office/drawing/2014/main" id="{DD3A04EE-90FC-4A83-BC79-5BF486EA7501}"/>
              </a:ext>
            </a:extLst>
          </p:cNvPr>
          <p:cNvSpPr>
            <a:spLocks noGrp="1"/>
          </p:cNvSpPr>
          <p:nvPr>
            <p:ph type="subTitle" idx="1"/>
          </p:nvPr>
        </p:nvSpPr>
        <p:spPr>
          <a:xfrm>
            <a:off x="890338" y="5086736"/>
            <a:ext cx="3734014" cy="1572768"/>
          </a:xfrm>
        </p:spPr>
        <p:txBody>
          <a:bodyPr>
            <a:normAutofit/>
          </a:bodyPr>
          <a:lstStyle/>
          <a:p>
            <a:pPr algn="l"/>
            <a:endParaRPr lang="en-US" sz="2200" dirty="0"/>
          </a:p>
          <a:p>
            <a:pPr algn="l"/>
            <a:endParaRPr lang="en-US" sz="2200" dirty="0"/>
          </a:p>
          <a:p>
            <a:pPr algn="l"/>
            <a:r>
              <a:rPr lang="en-US" sz="1800" dirty="0"/>
              <a:t>©2022 OCM Solution</a:t>
            </a:r>
          </a:p>
          <a:p>
            <a:pPr algn="l"/>
            <a:r>
              <a:rPr lang="en-US" sz="1800" dirty="0"/>
              <a:t>ocmsolution.com</a:t>
            </a:r>
          </a:p>
        </p:txBody>
      </p:sp>
      <p:pic>
        <p:nvPicPr>
          <p:cNvPr id="5" name="Picture 4">
            <a:extLst>
              <a:ext uri="{FF2B5EF4-FFF2-40B4-BE49-F238E27FC236}">
                <a16:creationId xmlns:a16="http://schemas.microsoft.com/office/drawing/2014/main" id="{2B38DA5E-4ED1-44FD-AD43-0C30A8D349D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3038" r="13038"/>
          <a:stretch/>
        </p:blipFill>
        <p:spPr>
          <a:xfrm>
            <a:off x="4968027" y="10"/>
            <a:ext cx="722092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a:extLst>
              <a:ext uri="{FF2B5EF4-FFF2-40B4-BE49-F238E27FC236}">
                <a16:creationId xmlns:a16="http://schemas.microsoft.com/office/drawing/2014/main" id="{A5DF8F50-F919-4AC9-8833-DEF87E35F6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9514" y="5086736"/>
            <a:ext cx="2059961" cy="784746"/>
          </a:xfrm>
          <a:prstGeom prst="rect">
            <a:avLst/>
          </a:prstGeom>
        </p:spPr>
      </p:pic>
    </p:spTree>
    <p:extLst>
      <p:ext uri="{BB962C8B-B14F-4D97-AF65-F5344CB8AC3E}">
        <p14:creationId xmlns:p14="http://schemas.microsoft.com/office/powerpoint/2010/main" val="2853956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2">
                    <a:lumMod val="50000"/>
                  </a:schemeClr>
                </a:solidFill>
                <a:latin typeface="+mn-lt"/>
                <a:cs typeface="Aharoni" panose="02010803020104030203" pitchFamily="2" charset="-79"/>
              </a:rPr>
              <a:t>Implement Change Plans</a:t>
            </a:r>
          </a:p>
        </p:txBody>
      </p:sp>
      <p:grpSp>
        <p:nvGrpSpPr>
          <p:cNvPr id="70" name="Group 69">
            <a:extLst>
              <a:ext uri="{FF2B5EF4-FFF2-40B4-BE49-F238E27FC236}">
                <a16:creationId xmlns:a16="http://schemas.microsoft.com/office/drawing/2014/main" id="{F99D179A-033D-6842-DE44-04D86527ABEE}"/>
              </a:ext>
            </a:extLst>
          </p:cNvPr>
          <p:cNvGrpSpPr/>
          <p:nvPr/>
        </p:nvGrpSpPr>
        <p:grpSpPr>
          <a:xfrm>
            <a:off x="47796" y="1799793"/>
            <a:ext cx="3448429" cy="3418015"/>
            <a:chOff x="327037" y="1939432"/>
            <a:chExt cx="2966472" cy="2940309"/>
          </a:xfrm>
        </p:grpSpPr>
        <p:sp>
          <p:nvSpPr>
            <p:cNvPr id="69" name="Freeform: Shape 68">
              <a:extLst>
                <a:ext uri="{FF2B5EF4-FFF2-40B4-BE49-F238E27FC236}">
                  <a16:creationId xmlns:a16="http://schemas.microsoft.com/office/drawing/2014/main" id="{DEFE54FC-0B5D-D7B7-C544-C2342C709A50}"/>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Training Management Toolkit</a:t>
              </a:r>
            </a:p>
          </p:txBody>
        </p:sp>
        <p:pic>
          <p:nvPicPr>
            <p:cNvPr id="15" name="Picture 14" descr="A screenshot of a computer&#10;&#10;Description automatically generated with medium confidence">
              <a:extLst>
                <a:ext uri="{FF2B5EF4-FFF2-40B4-BE49-F238E27FC236}">
                  <a16:creationId xmlns:a16="http://schemas.microsoft.com/office/drawing/2014/main" id="{6FA6D653-11E2-CE0C-E841-DB6D8E6F4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34" name="Oval 33">
              <a:extLst>
                <a:ext uri="{FF2B5EF4-FFF2-40B4-BE49-F238E27FC236}">
                  <a16:creationId xmlns:a16="http://schemas.microsoft.com/office/drawing/2014/main" id="{77F134B1-B538-6B36-D140-1FA9E7ED4922}"/>
                </a:ext>
              </a:extLst>
            </p:cNvPr>
            <p:cNvSpPr/>
            <p:nvPr/>
          </p:nvSpPr>
          <p:spPr>
            <a:xfrm>
              <a:off x="1631051" y="2137628"/>
              <a:ext cx="387712" cy="38771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Rectangle: Rounded Corners 3">
              <a:hlinkClick r:id="rId3"/>
              <a:extLst>
                <a:ext uri="{FF2B5EF4-FFF2-40B4-BE49-F238E27FC236}">
                  <a16:creationId xmlns:a16="http://schemas.microsoft.com/office/drawing/2014/main" id="{7283766D-1C8D-48E4-B814-0E4C6F5249AF}"/>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33" name="TextBox 32">
              <a:extLst>
                <a:ext uri="{FF2B5EF4-FFF2-40B4-BE49-F238E27FC236}">
                  <a16:creationId xmlns:a16="http://schemas.microsoft.com/office/drawing/2014/main" id="{CA5B29EB-9E15-31C9-4B64-886675B7F341}"/>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Deliver Training</a:t>
              </a:r>
            </a:p>
          </p:txBody>
        </p:sp>
        <p:sp>
          <p:nvSpPr>
            <p:cNvPr id="36" name="TextBox 35">
              <a:extLst>
                <a:ext uri="{FF2B5EF4-FFF2-40B4-BE49-F238E27FC236}">
                  <a16:creationId xmlns:a16="http://schemas.microsoft.com/office/drawing/2014/main" id="{D3BB6433-04BC-2CDD-5058-23646D29F6F2}"/>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3.5</a:t>
              </a:r>
              <a:endParaRPr lang="en-US" sz="1400" b="1" dirty="0">
                <a:solidFill>
                  <a:schemeClr val="bg1"/>
                </a:solidFill>
                <a:latin typeface="Arial Black" panose="020B0A04020102020204" pitchFamily="34" charset="0"/>
              </a:endParaRPr>
            </a:p>
          </p:txBody>
        </p:sp>
        <p:sp>
          <p:nvSpPr>
            <p:cNvPr id="35" name="Oval 34">
              <a:extLst>
                <a:ext uri="{FF2B5EF4-FFF2-40B4-BE49-F238E27FC236}">
                  <a16:creationId xmlns:a16="http://schemas.microsoft.com/office/drawing/2014/main" id="{0778A22C-6514-3C19-657C-C2D5FDC0A7B2}"/>
                </a:ext>
              </a:extLst>
            </p:cNvPr>
            <p:cNvSpPr/>
            <p:nvPr/>
          </p:nvSpPr>
          <p:spPr>
            <a:xfrm>
              <a:off x="471053" y="3541442"/>
              <a:ext cx="107990" cy="1179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45E91BB7-258B-7156-30B1-9FAD7C760F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5958" y="3150999"/>
              <a:ext cx="1462139" cy="974759"/>
            </a:xfrm>
            <a:prstGeom prst="rect">
              <a:avLst/>
            </a:prstGeom>
          </p:spPr>
        </p:pic>
      </p:grpSp>
      <p:grpSp>
        <p:nvGrpSpPr>
          <p:cNvPr id="107" name="Group 106">
            <a:extLst>
              <a:ext uri="{FF2B5EF4-FFF2-40B4-BE49-F238E27FC236}">
                <a16:creationId xmlns:a16="http://schemas.microsoft.com/office/drawing/2014/main" id="{5573595E-305A-BFB4-2EAC-ACC1FA4DF606}"/>
              </a:ext>
            </a:extLst>
          </p:cNvPr>
          <p:cNvGrpSpPr/>
          <p:nvPr/>
        </p:nvGrpSpPr>
        <p:grpSpPr>
          <a:xfrm>
            <a:off x="2942179" y="3300526"/>
            <a:ext cx="3448429" cy="3418015"/>
            <a:chOff x="327037" y="1939432"/>
            <a:chExt cx="2966472" cy="2940309"/>
          </a:xfrm>
        </p:grpSpPr>
        <p:sp>
          <p:nvSpPr>
            <p:cNvPr id="108" name="Freeform: Shape 107">
              <a:extLst>
                <a:ext uri="{FF2B5EF4-FFF2-40B4-BE49-F238E27FC236}">
                  <a16:creationId xmlns:a16="http://schemas.microsoft.com/office/drawing/2014/main" id="{E49B80AC-4BFC-11DA-0605-6F98C1193DBA}"/>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Coaching Management Toolkit</a:t>
              </a:r>
            </a:p>
          </p:txBody>
        </p:sp>
        <p:pic>
          <p:nvPicPr>
            <p:cNvPr id="109" name="Picture 108" descr="A screenshot of a computer&#10;&#10;Description automatically generated with medium confidence">
              <a:extLst>
                <a:ext uri="{FF2B5EF4-FFF2-40B4-BE49-F238E27FC236}">
                  <a16:creationId xmlns:a16="http://schemas.microsoft.com/office/drawing/2014/main" id="{B59FD472-6E41-DF36-0AED-86A9ADB50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0" name="Oval 109">
              <a:extLst>
                <a:ext uri="{FF2B5EF4-FFF2-40B4-BE49-F238E27FC236}">
                  <a16:creationId xmlns:a16="http://schemas.microsoft.com/office/drawing/2014/main" id="{D8DC92D4-C34B-63A2-CF6A-7633E3631DE0}"/>
                </a:ext>
              </a:extLst>
            </p:cNvPr>
            <p:cNvSpPr/>
            <p:nvPr/>
          </p:nvSpPr>
          <p:spPr>
            <a:xfrm>
              <a:off x="1631051" y="2137628"/>
              <a:ext cx="387712" cy="38771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Rectangle: Rounded Corners 110">
              <a:hlinkClick r:id="rId5"/>
              <a:extLst>
                <a:ext uri="{FF2B5EF4-FFF2-40B4-BE49-F238E27FC236}">
                  <a16:creationId xmlns:a16="http://schemas.microsoft.com/office/drawing/2014/main" id="{A8D2CF10-C23C-E626-F48C-6F96DBEC33B1}"/>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12" name="TextBox 111">
              <a:extLst>
                <a:ext uri="{FF2B5EF4-FFF2-40B4-BE49-F238E27FC236}">
                  <a16:creationId xmlns:a16="http://schemas.microsoft.com/office/drawing/2014/main" id="{E94AD64D-EA28-9D6D-10E5-5FC39946C6DF}"/>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Deliver Coaching</a:t>
              </a:r>
            </a:p>
          </p:txBody>
        </p:sp>
        <p:sp>
          <p:nvSpPr>
            <p:cNvPr id="113" name="TextBox 112">
              <a:extLst>
                <a:ext uri="{FF2B5EF4-FFF2-40B4-BE49-F238E27FC236}">
                  <a16:creationId xmlns:a16="http://schemas.microsoft.com/office/drawing/2014/main" id="{8E5A994D-49FE-D30E-D0BD-4B0EA0A90161}"/>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3.6</a:t>
              </a:r>
              <a:endParaRPr lang="en-US" sz="1400" b="1" dirty="0">
                <a:solidFill>
                  <a:schemeClr val="bg1"/>
                </a:solidFill>
                <a:latin typeface="Arial Black" panose="020B0A04020102020204" pitchFamily="34" charset="0"/>
              </a:endParaRPr>
            </a:p>
          </p:txBody>
        </p:sp>
        <p:sp>
          <p:nvSpPr>
            <p:cNvPr id="114" name="Oval 113">
              <a:extLst>
                <a:ext uri="{FF2B5EF4-FFF2-40B4-BE49-F238E27FC236}">
                  <a16:creationId xmlns:a16="http://schemas.microsoft.com/office/drawing/2014/main" id="{EBC8AB51-EC10-D7EC-193C-3E0F1E0335AF}"/>
                </a:ext>
              </a:extLst>
            </p:cNvPr>
            <p:cNvSpPr/>
            <p:nvPr/>
          </p:nvSpPr>
          <p:spPr>
            <a:xfrm>
              <a:off x="471053" y="3541442"/>
              <a:ext cx="107990" cy="1179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4D26EA1B-78C2-6918-45EA-94292E392E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5958" y="3150999"/>
              <a:ext cx="1462138" cy="974759"/>
            </a:xfrm>
            <a:prstGeom prst="rect">
              <a:avLst/>
            </a:prstGeom>
          </p:spPr>
        </p:pic>
      </p:grpSp>
      <p:grpSp>
        <p:nvGrpSpPr>
          <p:cNvPr id="116" name="Group 115">
            <a:extLst>
              <a:ext uri="{FF2B5EF4-FFF2-40B4-BE49-F238E27FC236}">
                <a16:creationId xmlns:a16="http://schemas.microsoft.com/office/drawing/2014/main" id="{F2ED5BDF-7488-2A10-C6DB-628406F22A13}"/>
              </a:ext>
            </a:extLst>
          </p:cNvPr>
          <p:cNvGrpSpPr/>
          <p:nvPr/>
        </p:nvGrpSpPr>
        <p:grpSpPr>
          <a:xfrm>
            <a:off x="5836562" y="1754634"/>
            <a:ext cx="3448429" cy="3418015"/>
            <a:chOff x="327037" y="1939432"/>
            <a:chExt cx="2966472" cy="2940309"/>
          </a:xfrm>
        </p:grpSpPr>
        <p:pic>
          <p:nvPicPr>
            <p:cNvPr id="118" name="Picture 117" descr="A screenshot of a computer&#10;&#10;Description automatically generated with medium confidence">
              <a:extLst>
                <a:ext uri="{FF2B5EF4-FFF2-40B4-BE49-F238E27FC236}">
                  <a16:creationId xmlns:a16="http://schemas.microsoft.com/office/drawing/2014/main" id="{06537DD4-B51E-5699-B720-CBE906C50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7" name="Freeform: Shape 116">
              <a:extLst>
                <a:ext uri="{FF2B5EF4-FFF2-40B4-BE49-F238E27FC236}">
                  <a16:creationId xmlns:a16="http://schemas.microsoft.com/office/drawing/2014/main" id="{2C0B9769-3074-C0FB-BFC6-1070F3A2784C}"/>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Readiness Toolkit</a:t>
              </a:r>
            </a:p>
          </p:txBody>
        </p:sp>
        <p:sp>
          <p:nvSpPr>
            <p:cNvPr id="119" name="Oval 118">
              <a:extLst>
                <a:ext uri="{FF2B5EF4-FFF2-40B4-BE49-F238E27FC236}">
                  <a16:creationId xmlns:a16="http://schemas.microsoft.com/office/drawing/2014/main" id="{699D2C7A-09E3-67F7-FDD0-82141E783C1E}"/>
                </a:ext>
              </a:extLst>
            </p:cNvPr>
            <p:cNvSpPr/>
            <p:nvPr/>
          </p:nvSpPr>
          <p:spPr>
            <a:xfrm>
              <a:off x="1631051" y="2137628"/>
              <a:ext cx="387712" cy="38771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0" name="Rectangle: Rounded Corners 119">
              <a:hlinkClick r:id="rId7"/>
              <a:extLst>
                <a:ext uri="{FF2B5EF4-FFF2-40B4-BE49-F238E27FC236}">
                  <a16:creationId xmlns:a16="http://schemas.microsoft.com/office/drawing/2014/main" id="{CA9D66E5-0B08-BB95-60D7-8D772D0A8F96}"/>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21" name="TextBox 120">
              <a:extLst>
                <a:ext uri="{FF2B5EF4-FFF2-40B4-BE49-F238E27FC236}">
                  <a16:creationId xmlns:a16="http://schemas.microsoft.com/office/drawing/2014/main" id="{BE5C83A8-9CDE-1AEB-521E-066AF53883CB}"/>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Track Change Readiness</a:t>
              </a:r>
            </a:p>
          </p:txBody>
        </p:sp>
        <p:sp>
          <p:nvSpPr>
            <p:cNvPr id="122" name="TextBox 121">
              <a:extLst>
                <a:ext uri="{FF2B5EF4-FFF2-40B4-BE49-F238E27FC236}">
                  <a16:creationId xmlns:a16="http://schemas.microsoft.com/office/drawing/2014/main" id="{A110061A-D1DA-9330-64CC-0090B06E43CE}"/>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3.7</a:t>
              </a:r>
              <a:endParaRPr lang="en-US" sz="1400" b="1" dirty="0">
                <a:solidFill>
                  <a:schemeClr val="bg1"/>
                </a:solidFill>
                <a:latin typeface="Arial Black" panose="020B0A04020102020204" pitchFamily="34" charset="0"/>
              </a:endParaRPr>
            </a:p>
          </p:txBody>
        </p:sp>
        <p:sp>
          <p:nvSpPr>
            <p:cNvPr id="123" name="Oval 122">
              <a:extLst>
                <a:ext uri="{FF2B5EF4-FFF2-40B4-BE49-F238E27FC236}">
                  <a16:creationId xmlns:a16="http://schemas.microsoft.com/office/drawing/2014/main" id="{5F2AAEF0-129A-8852-EB68-4C68007E9DC3}"/>
                </a:ext>
              </a:extLst>
            </p:cNvPr>
            <p:cNvSpPr/>
            <p:nvPr/>
          </p:nvSpPr>
          <p:spPr>
            <a:xfrm>
              <a:off x="471053" y="3541442"/>
              <a:ext cx="107990" cy="1179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D6623956-2845-1EF7-673C-7C3FD7CCE77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15958" y="3150999"/>
              <a:ext cx="1462138" cy="974759"/>
            </a:xfrm>
            <a:prstGeom prst="rect">
              <a:avLst/>
            </a:prstGeom>
          </p:spPr>
        </p:pic>
      </p:grpSp>
      <p:grpSp>
        <p:nvGrpSpPr>
          <p:cNvPr id="125" name="Group 124">
            <a:extLst>
              <a:ext uri="{FF2B5EF4-FFF2-40B4-BE49-F238E27FC236}">
                <a16:creationId xmlns:a16="http://schemas.microsoft.com/office/drawing/2014/main" id="{69E62841-0D3B-AB24-1CAC-26B2FD3BA2A0}"/>
              </a:ext>
            </a:extLst>
          </p:cNvPr>
          <p:cNvGrpSpPr/>
          <p:nvPr/>
        </p:nvGrpSpPr>
        <p:grpSpPr>
          <a:xfrm>
            <a:off x="8730944" y="3323125"/>
            <a:ext cx="3448429" cy="3418015"/>
            <a:chOff x="327037" y="1939432"/>
            <a:chExt cx="2966472" cy="2940309"/>
          </a:xfrm>
        </p:grpSpPr>
        <p:sp>
          <p:nvSpPr>
            <p:cNvPr id="126" name="Freeform: Shape 125">
              <a:extLst>
                <a:ext uri="{FF2B5EF4-FFF2-40B4-BE49-F238E27FC236}">
                  <a16:creationId xmlns:a16="http://schemas.microsoft.com/office/drawing/2014/main" id="{6CA40BB4-EB12-67D1-4D30-46270D34FE16}"/>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Project Assessment &amp; Risk Tracking Toolkit</a:t>
              </a:r>
            </a:p>
          </p:txBody>
        </p:sp>
        <p:pic>
          <p:nvPicPr>
            <p:cNvPr id="127" name="Picture 126" descr="A screenshot of a computer&#10;&#10;Description automatically generated with medium confidence">
              <a:extLst>
                <a:ext uri="{FF2B5EF4-FFF2-40B4-BE49-F238E27FC236}">
                  <a16:creationId xmlns:a16="http://schemas.microsoft.com/office/drawing/2014/main" id="{0C8A29C0-1CF1-6E6F-DEAD-FD1DDDD97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28" name="Oval 127">
              <a:extLst>
                <a:ext uri="{FF2B5EF4-FFF2-40B4-BE49-F238E27FC236}">
                  <a16:creationId xmlns:a16="http://schemas.microsoft.com/office/drawing/2014/main" id="{12A394C4-DA9B-F86A-5894-0363EE1A1FBA}"/>
                </a:ext>
              </a:extLst>
            </p:cNvPr>
            <p:cNvSpPr/>
            <p:nvPr/>
          </p:nvSpPr>
          <p:spPr>
            <a:xfrm>
              <a:off x="1631051" y="2137628"/>
              <a:ext cx="387712" cy="38771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9" name="Rectangle: Rounded Corners 128">
              <a:hlinkClick r:id="rId9"/>
              <a:extLst>
                <a:ext uri="{FF2B5EF4-FFF2-40B4-BE49-F238E27FC236}">
                  <a16:creationId xmlns:a16="http://schemas.microsoft.com/office/drawing/2014/main" id="{5142F719-F665-40CB-3ABA-3BCBC4251D4E}"/>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30" name="TextBox 129">
              <a:extLst>
                <a:ext uri="{FF2B5EF4-FFF2-40B4-BE49-F238E27FC236}">
                  <a16:creationId xmlns:a16="http://schemas.microsoft.com/office/drawing/2014/main" id="{84B36CDF-606A-B74D-B28C-598F0E4B827F}"/>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Track Project Risk &amp; Successes</a:t>
              </a:r>
            </a:p>
          </p:txBody>
        </p:sp>
        <p:sp>
          <p:nvSpPr>
            <p:cNvPr id="131" name="TextBox 130">
              <a:extLst>
                <a:ext uri="{FF2B5EF4-FFF2-40B4-BE49-F238E27FC236}">
                  <a16:creationId xmlns:a16="http://schemas.microsoft.com/office/drawing/2014/main" id="{3D3E7676-68FD-4C1D-9D99-B403F59D8920}"/>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3.8</a:t>
              </a:r>
              <a:endParaRPr lang="en-US" sz="1400" b="1" dirty="0">
                <a:solidFill>
                  <a:schemeClr val="bg1"/>
                </a:solidFill>
                <a:latin typeface="Arial Black" panose="020B0A04020102020204" pitchFamily="34" charset="0"/>
              </a:endParaRPr>
            </a:p>
          </p:txBody>
        </p:sp>
        <p:sp>
          <p:nvSpPr>
            <p:cNvPr id="132" name="Oval 131">
              <a:extLst>
                <a:ext uri="{FF2B5EF4-FFF2-40B4-BE49-F238E27FC236}">
                  <a16:creationId xmlns:a16="http://schemas.microsoft.com/office/drawing/2014/main" id="{ECF9A08A-3D1E-5EAC-0B28-281DCBDB2612}"/>
                </a:ext>
              </a:extLst>
            </p:cNvPr>
            <p:cNvSpPr/>
            <p:nvPr/>
          </p:nvSpPr>
          <p:spPr>
            <a:xfrm>
              <a:off x="471053" y="3541442"/>
              <a:ext cx="107990" cy="1179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03C33B10-4693-0A86-6CAC-1383B394C72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15958" y="3150999"/>
              <a:ext cx="1462139" cy="974759"/>
            </a:xfrm>
            <a:prstGeom prst="rect">
              <a:avLst/>
            </a:prstGeom>
          </p:spPr>
        </p:pic>
      </p:grpSp>
      <p:sp>
        <p:nvSpPr>
          <p:cNvPr id="6" name="Title 1">
            <a:extLst>
              <a:ext uri="{FF2B5EF4-FFF2-40B4-BE49-F238E27FC236}">
                <a16:creationId xmlns:a16="http://schemas.microsoft.com/office/drawing/2014/main" id="{ED730E89-DD4A-D091-DC97-F1453E550B91}"/>
              </a:ext>
            </a:extLst>
          </p:cNvPr>
          <p:cNvSpPr>
            <a:spLocks noGrp="1"/>
          </p:cNvSpPr>
          <p:nvPr>
            <p:ph type="title"/>
          </p:nvPr>
        </p:nvSpPr>
        <p:spPr>
          <a:xfrm>
            <a:off x="327037" y="300422"/>
            <a:ext cx="5883965" cy="1325563"/>
          </a:xfrm>
        </p:spPr>
        <p:txBody>
          <a:bodyPr/>
          <a:lstStyle/>
          <a:p>
            <a:r>
              <a:rPr lang="en-US" b="1" dirty="0">
                <a:solidFill>
                  <a:schemeClr val="accent3"/>
                </a:solidFill>
                <a:latin typeface="Arial Black" panose="020B0A04020102020204" pitchFamily="34" charset="0"/>
                <a:cs typeface="Aharoni" panose="02010803020104030203" pitchFamily="2" charset="-79"/>
              </a:rPr>
              <a:t>Phase 3: Deploy</a:t>
            </a:r>
          </a:p>
        </p:txBody>
      </p:sp>
      <p:pic>
        <p:nvPicPr>
          <p:cNvPr id="7" name="Graphic 6" descr="Gears with solid fill">
            <a:extLst>
              <a:ext uri="{FF2B5EF4-FFF2-40B4-BE49-F238E27FC236}">
                <a16:creationId xmlns:a16="http://schemas.microsoft.com/office/drawing/2014/main" id="{9F4420EB-7556-DBBC-DF6D-2064551C1A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312267" y="203199"/>
            <a:ext cx="1074639" cy="1074639"/>
          </a:xfrm>
          <a:prstGeom prst="rect">
            <a:avLst/>
          </a:prstGeom>
        </p:spPr>
      </p:pic>
    </p:spTree>
    <p:extLst>
      <p:ext uri="{BB962C8B-B14F-4D97-AF65-F5344CB8AC3E}">
        <p14:creationId xmlns:p14="http://schemas.microsoft.com/office/powerpoint/2010/main" val="275821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2">
                    <a:lumMod val="50000"/>
                  </a:schemeClr>
                </a:solidFill>
                <a:latin typeface="+mn-lt"/>
                <a:cs typeface="Aharoni" panose="02010803020104030203" pitchFamily="2" charset="-79"/>
              </a:rPr>
              <a:t>Track Change Adoption Successes</a:t>
            </a:r>
          </a:p>
        </p:txBody>
      </p:sp>
      <p:grpSp>
        <p:nvGrpSpPr>
          <p:cNvPr id="70" name="Group 69">
            <a:extLst>
              <a:ext uri="{FF2B5EF4-FFF2-40B4-BE49-F238E27FC236}">
                <a16:creationId xmlns:a16="http://schemas.microsoft.com/office/drawing/2014/main" id="{F99D179A-033D-6842-DE44-04D86527ABEE}"/>
              </a:ext>
            </a:extLst>
          </p:cNvPr>
          <p:cNvGrpSpPr/>
          <p:nvPr/>
        </p:nvGrpSpPr>
        <p:grpSpPr>
          <a:xfrm>
            <a:off x="1835704" y="1986882"/>
            <a:ext cx="3448429" cy="3418015"/>
            <a:chOff x="327037" y="1939432"/>
            <a:chExt cx="2966472" cy="2940309"/>
          </a:xfrm>
        </p:grpSpPr>
        <p:sp>
          <p:nvSpPr>
            <p:cNvPr id="69" name="Freeform: Shape 68">
              <a:extLst>
                <a:ext uri="{FF2B5EF4-FFF2-40B4-BE49-F238E27FC236}">
                  <a16:creationId xmlns:a16="http://schemas.microsoft.com/office/drawing/2014/main" id="{DEFE54FC-0B5D-D7B7-C544-C2342C709A50}"/>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Metrics &amp; KPI </a:t>
              </a:r>
            </a:p>
            <a:p>
              <a:pPr algn="ctr"/>
              <a:r>
                <a:rPr lang="en-US" sz="1400" dirty="0"/>
                <a:t>Tracking Toolkit</a:t>
              </a:r>
            </a:p>
          </p:txBody>
        </p:sp>
        <p:pic>
          <p:nvPicPr>
            <p:cNvPr id="15" name="Picture 14" descr="A screenshot of a computer&#10;&#10;Description automatically generated with medium confidence">
              <a:extLst>
                <a:ext uri="{FF2B5EF4-FFF2-40B4-BE49-F238E27FC236}">
                  <a16:creationId xmlns:a16="http://schemas.microsoft.com/office/drawing/2014/main" id="{6FA6D653-11E2-CE0C-E841-DB6D8E6F4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34" name="Oval 33">
              <a:extLst>
                <a:ext uri="{FF2B5EF4-FFF2-40B4-BE49-F238E27FC236}">
                  <a16:creationId xmlns:a16="http://schemas.microsoft.com/office/drawing/2014/main" id="{77F134B1-B538-6B36-D140-1FA9E7ED4922}"/>
                </a:ext>
              </a:extLst>
            </p:cNvPr>
            <p:cNvSpPr/>
            <p:nvPr/>
          </p:nvSpPr>
          <p:spPr>
            <a:xfrm>
              <a:off x="1631051" y="2137628"/>
              <a:ext cx="387712" cy="387712"/>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Rectangle: Rounded Corners 3">
              <a:hlinkClick r:id="rId3"/>
              <a:extLst>
                <a:ext uri="{FF2B5EF4-FFF2-40B4-BE49-F238E27FC236}">
                  <a16:creationId xmlns:a16="http://schemas.microsoft.com/office/drawing/2014/main" id="{7283766D-1C8D-48E4-B814-0E4C6F5249AF}"/>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33" name="TextBox 32">
              <a:extLst>
                <a:ext uri="{FF2B5EF4-FFF2-40B4-BE49-F238E27FC236}">
                  <a16:creationId xmlns:a16="http://schemas.microsoft.com/office/drawing/2014/main" id="{CA5B29EB-9E15-31C9-4B64-886675B7F341}"/>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Track Change Mgt. Successes &amp; KPIs</a:t>
              </a:r>
            </a:p>
          </p:txBody>
        </p:sp>
        <p:sp>
          <p:nvSpPr>
            <p:cNvPr id="36" name="TextBox 35">
              <a:extLst>
                <a:ext uri="{FF2B5EF4-FFF2-40B4-BE49-F238E27FC236}">
                  <a16:creationId xmlns:a16="http://schemas.microsoft.com/office/drawing/2014/main" id="{D3BB6433-04BC-2CDD-5058-23646D29F6F2}"/>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4.1</a:t>
              </a:r>
              <a:endParaRPr lang="en-US" sz="1400" b="1" dirty="0">
                <a:solidFill>
                  <a:schemeClr val="bg1"/>
                </a:solidFill>
                <a:latin typeface="Arial Black" panose="020B0A04020102020204" pitchFamily="34" charset="0"/>
              </a:endParaRPr>
            </a:p>
          </p:txBody>
        </p:sp>
        <p:sp>
          <p:nvSpPr>
            <p:cNvPr id="35" name="Oval 34">
              <a:extLst>
                <a:ext uri="{FF2B5EF4-FFF2-40B4-BE49-F238E27FC236}">
                  <a16:creationId xmlns:a16="http://schemas.microsoft.com/office/drawing/2014/main" id="{0778A22C-6514-3C19-657C-C2D5FDC0A7B2}"/>
                </a:ext>
              </a:extLst>
            </p:cNvPr>
            <p:cNvSpPr/>
            <p:nvPr/>
          </p:nvSpPr>
          <p:spPr>
            <a:xfrm>
              <a:off x="471053" y="3541442"/>
              <a:ext cx="107990" cy="1179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45E91BB7-258B-7156-30B1-9FAD7C760F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5958" y="3150999"/>
              <a:ext cx="1462138" cy="974759"/>
            </a:xfrm>
            <a:prstGeom prst="rect">
              <a:avLst/>
            </a:prstGeom>
          </p:spPr>
        </p:pic>
      </p:grpSp>
      <p:grpSp>
        <p:nvGrpSpPr>
          <p:cNvPr id="107" name="Group 106">
            <a:extLst>
              <a:ext uri="{FF2B5EF4-FFF2-40B4-BE49-F238E27FC236}">
                <a16:creationId xmlns:a16="http://schemas.microsoft.com/office/drawing/2014/main" id="{5573595E-305A-BFB4-2EAC-ACC1FA4DF606}"/>
              </a:ext>
            </a:extLst>
          </p:cNvPr>
          <p:cNvGrpSpPr/>
          <p:nvPr/>
        </p:nvGrpSpPr>
        <p:grpSpPr>
          <a:xfrm>
            <a:off x="6646904" y="1986882"/>
            <a:ext cx="3448429" cy="3418015"/>
            <a:chOff x="327037" y="1939432"/>
            <a:chExt cx="2966472" cy="2940309"/>
          </a:xfrm>
        </p:grpSpPr>
        <p:sp>
          <p:nvSpPr>
            <p:cNvPr id="108" name="Freeform: Shape 107">
              <a:extLst>
                <a:ext uri="{FF2B5EF4-FFF2-40B4-BE49-F238E27FC236}">
                  <a16:creationId xmlns:a16="http://schemas.microsoft.com/office/drawing/2014/main" id="{E49B80AC-4BFC-11DA-0605-6F98C1193DBA}"/>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Management Plan Template</a:t>
              </a:r>
            </a:p>
          </p:txBody>
        </p:sp>
        <p:pic>
          <p:nvPicPr>
            <p:cNvPr id="109" name="Picture 108" descr="A screenshot of a computer&#10;&#10;Description automatically generated with medium confidence">
              <a:extLst>
                <a:ext uri="{FF2B5EF4-FFF2-40B4-BE49-F238E27FC236}">
                  <a16:creationId xmlns:a16="http://schemas.microsoft.com/office/drawing/2014/main" id="{B59FD472-6E41-DF36-0AED-86A9ADB50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0" name="Oval 109">
              <a:extLst>
                <a:ext uri="{FF2B5EF4-FFF2-40B4-BE49-F238E27FC236}">
                  <a16:creationId xmlns:a16="http://schemas.microsoft.com/office/drawing/2014/main" id="{D8DC92D4-C34B-63A2-CF6A-7633E3631DE0}"/>
                </a:ext>
              </a:extLst>
            </p:cNvPr>
            <p:cNvSpPr/>
            <p:nvPr/>
          </p:nvSpPr>
          <p:spPr>
            <a:xfrm>
              <a:off x="1631051" y="2137628"/>
              <a:ext cx="387712" cy="387712"/>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Rectangle: Rounded Corners 110">
              <a:hlinkClick r:id="rId5"/>
              <a:extLst>
                <a:ext uri="{FF2B5EF4-FFF2-40B4-BE49-F238E27FC236}">
                  <a16:creationId xmlns:a16="http://schemas.microsoft.com/office/drawing/2014/main" id="{A8D2CF10-C23C-E626-F48C-6F96DBEC33B1}"/>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12" name="TextBox 111">
              <a:extLst>
                <a:ext uri="{FF2B5EF4-FFF2-40B4-BE49-F238E27FC236}">
                  <a16:creationId xmlns:a16="http://schemas.microsoft.com/office/drawing/2014/main" id="{E94AD64D-EA28-9D6D-10E5-5FC39946C6DF}"/>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Provide Reinforcement, Training, Rewards</a:t>
              </a:r>
            </a:p>
          </p:txBody>
        </p:sp>
        <p:sp>
          <p:nvSpPr>
            <p:cNvPr id="113" name="TextBox 112">
              <a:extLst>
                <a:ext uri="{FF2B5EF4-FFF2-40B4-BE49-F238E27FC236}">
                  <a16:creationId xmlns:a16="http://schemas.microsoft.com/office/drawing/2014/main" id="{8E5A994D-49FE-D30E-D0BD-4B0EA0A90161}"/>
                </a:ext>
              </a:extLst>
            </p:cNvPr>
            <p:cNvSpPr txBox="1"/>
            <p:nvPr/>
          </p:nvSpPr>
          <p:spPr>
            <a:xfrm>
              <a:off x="1573846" y="2216610"/>
              <a:ext cx="513741" cy="264762"/>
            </a:xfrm>
            <a:prstGeom prst="rect">
              <a:avLst/>
            </a:prstGeom>
            <a:noFill/>
          </p:spPr>
          <p:txBody>
            <a:bodyPr wrap="square" rtlCol="0">
              <a:spAutoFit/>
            </a:bodyPr>
            <a:lstStyle/>
            <a:p>
              <a:pPr algn="ctr"/>
              <a:r>
                <a:rPr lang="en-US" sz="1400" b="1" dirty="0">
                  <a:solidFill>
                    <a:schemeClr val="bg1"/>
                  </a:solidFill>
                  <a:latin typeface="Arial Black" panose="020B0A04020102020204" pitchFamily="34" charset="0"/>
                </a:rPr>
                <a:t>4.2</a:t>
              </a:r>
            </a:p>
          </p:txBody>
        </p:sp>
        <p:sp>
          <p:nvSpPr>
            <p:cNvPr id="114" name="Oval 113">
              <a:extLst>
                <a:ext uri="{FF2B5EF4-FFF2-40B4-BE49-F238E27FC236}">
                  <a16:creationId xmlns:a16="http://schemas.microsoft.com/office/drawing/2014/main" id="{EBC8AB51-EC10-D7EC-193C-3E0F1E0335AF}"/>
                </a:ext>
              </a:extLst>
            </p:cNvPr>
            <p:cNvSpPr/>
            <p:nvPr/>
          </p:nvSpPr>
          <p:spPr>
            <a:xfrm>
              <a:off x="471053" y="3541442"/>
              <a:ext cx="107990" cy="1179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4D26EA1B-78C2-6918-45EA-94292E392E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5958" y="3150999"/>
              <a:ext cx="1462138" cy="974758"/>
            </a:xfrm>
            <a:prstGeom prst="rect">
              <a:avLst/>
            </a:prstGeom>
          </p:spPr>
        </p:pic>
      </p:grpSp>
      <p:sp>
        <p:nvSpPr>
          <p:cNvPr id="5" name="Title 1">
            <a:extLst>
              <a:ext uri="{FF2B5EF4-FFF2-40B4-BE49-F238E27FC236}">
                <a16:creationId xmlns:a16="http://schemas.microsoft.com/office/drawing/2014/main" id="{EDCCBA5F-AB15-83DF-FB61-731C30CFE737}"/>
              </a:ext>
            </a:extLst>
          </p:cNvPr>
          <p:cNvSpPr>
            <a:spLocks noGrp="1"/>
          </p:cNvSpPr>
          <p:nvPr>
            <p:ph type="title"/>
          </p:nvPr>
        </p:nvSpPr>
        <p:spPr>
          <a:xfrm>
            <a:off x="327037" y="300422"/>
            <a:ext cx="6378563" cy="1325563"/>
          </a:xfrm>
        </p:spPr>
        <p:txBody>
          <a:bodyPr/>
          <a:lstStyle/>
          <a:p>
            <a:r>
              <a:rPr lang="en-US" b="1" dirty="0">
                <a:solidFill>
                  <a:schemeClr val="accent4"/>
                </a:solidFill>
                <a:latin typeface="Arial Black" panose="020B0A04020102020204" pitchFamily="34" charset="0"/>
                <a:cs typeface="Aharoni" panose="02010803020104030203" pitchFamily="2" charset="-79"/>
              </a:rPr>
              <a:t>Phase 4: Normalize</a:t>
            </a:r>
          </a:p>
        </p:txBody>
      </p:sp>
      <p:pic>
        <p:nvPicPr>
          <p:cNvPr id="8" name="Graphic 7" descr="Cycle with people with solid fill">
            <a:extLst>
              <a:ext uri="{FF2B5EF4-FFF2-40B4-BE49-F238E27FC236}">
                <a16:creationId xmlns:a16="http://schemas.microsoft.com/office/drawing/2014/main" id="{42CB5BC4-13F5-12F4-2C9F-9418720D38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330158" y="203199"/>
            <a:ext cx="1074639" cy="1074639"/>
          </a:xfrm>
          <a:prstGeom prst="rect">
            <a:avLst/>
          </a:prstGeom>
        </p:spPr>
      </p:pic>
    </p:spTree>
    <p:extLst>
      <p:ext uri="{BB962C8B-B14F-4D97-AF65-F5344CB8AC3E}">
        <p14:creationId xmlns:p14="http://schemas.microsoft.com/office/powerpoint/2010/main" val="317584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2">
                    <a:lumMod val="50000"/>
                  </a:schemeClr>
                </a:solidFill>
                <a:latin typeface="+mn-lt"/>
                <a:cs typeface="Aharoni" panose="02010803020104030203" pitchFamily="2" charset="-79"/>
              </a:rPr>
              <a:t>Change Management Exit</a:t>
            </a:r>
          </a:p>
        </p:txBody>
      </p:sp>
      <p:grpSp>
        <p:nvGrpSpPr>
          <p:cNvPr id="70" name="Group 69">
            <a:extLst>
              <a:ext uri="{FF2B5EF4-FFF2-40B4-BE49-F238E27FC236}">
                <a16:creationId xmlns:a16="http://schemas.microsoft.com/office/drawing/2014/main" id="{F99D179A-033D-6842-DE44-04D86527ABEE}"/>
              </a:ext>
            </a:extLst>
          </p:cNvPr>
          <p:cNvGrpSpPr/>
          <p:nvPr/>
        </p:nvGrpSpPr>
        <p:grpSpPr>
          <a:xfrm>
            <a:off x="1835703" y="1986882"/>
            <a:ext cx="3448429" cy="3418015"/>
            <a:chOff x="327037" y="1939432"/>
            <a:chExt cx="2966472" cy="2940309"/>
          </a:xfrm>
        </p:grpSpPr>
        <p:sp>
          <p:nvSpPr>
            <p:cNvPr id="69" name="Freeform: Shape 68">
              <a:extLst>
                <a:ext uri="{FF2B5EF4-FFF2-40B4-BE49-F238E27FC236}">
                  <a16:creationId xmlns:a16="http://schemas.microsoft.com/office/drawing/2014/main" id="{DEFE54FC-0B5D-D7B7-C544-C2342C709A50}"/>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Transition Plan &amp; Guide</a:t>
              </a:r>
            </a:p>
          </p:txBody>
        </p:sp>
        <p:pic>
          <p:nvPicPr>
            <p:cNvPr id="15" name="Picture 14" descr="A screenshot of a computer&#10;&#10;Description automatically generated with medium confidence">
              <a:extLst>
                <a:ext uri="{FF2B5EF4-FFF2-40B4-BE49-F238E27FC236}">
                  <a16:creationId xmlns:a16="http://schemas.microsoft.com/office/drawing/2014/main" id="{6FA6D653-11E2-CE0C-E841-DB6D8E6F4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34" name="Oval 33">
              <a:extLst>
                <a:ext uri="{FF2B5EF4-FFF2-40B4-BE49-F238E27FC236}">
                  <a16:creationId xmlns:a16="http://schemas.microsoft.com/office/drawing/2014/main" id="{77F134B1-B538-6B36-D140-1FA9E7ED4922}"/>
                </a:ext>
              </a:extLst>
            </p:cNvPr>
            <p:cNvSpPr/>
            <p:nvPr/>
          </p:nvSpPr>
          <p:spPr>
            <a:xfrm>
              <a:off x="1631051" y="2137628"/>
              <a:ext cx="387712" cy="387712"/>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Rectangle: Rounded Corners 3">
              <a:hlinkClick r:id="rId3"/>
              <a:extLst>
                <a:ext uri="{FF2B5EF4-FFF2-40B4-BE49-F238E27FC236}">
                  <a16:creationId xmlns:a16="http://schemas.microsoft.com/office/drawing/2014/main" id="{7283766D-1C8D-48E4-B814-0E4C6F5249AF}"/>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33" name="TextBox 32">
              <a:extLst>
                <a:ext uri="{FF2B5EF4-FFF2-40B4-BE49-F238E27FC236}">
                  <a16:creationId xmlns:a16="http://schemas.microsoft.com/office/drawing/2014/main" id="{CA5B29EB-9E15-31C9-4B64-886675B7F341}"/>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Implement Transition Plan</a:t>
              </a:r>
            </a:p>
          </p:txBody>
        </p:sp>
        <p:sp>
          <p:nvSpPr>
            <p:cNvPr id="36" name="TextBox 35">
              <a:extLst>
                <a:ext uri="{FF2B5EF4-FFF2-40B4-BE49-F238E27FC236}">
                  <a16:creationId xmlns:a16="http://schemas.microsoft.com/office/drawing/2014/main" id="{D3BB6433-04BC-2CDD-5058-23646D29F6F2}"/>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5.1</a:t>
              </a:r>
              <a:endParaRPr lang="en-US" sz="1400" b="1" dirty="0">
                <a:solidFill>
                  <a:schemeClr val="bg1"/>
                </a:solidFill>
                <a:latin typeface="Arial Black" panose="020B0A04020102020204" pitchFamily="34" charset="0"/>
              </a:endParaRPr>
            </a:p>
          </p:txBody>
        </p:sp>
        <p:sp>
          <p:nvSpPr>
            <p:cNvPr id="35" name="Oval 34">
              <a:extLst>
                <a:ext uri="{FF2B5EF4-FFF2-40B4-BE49-F238E27FC236}">
                  <a16:creationId xmlns:a16="http://schemas.microsoft.com/office/drawing/2014/main" id="{0778A22C-6514-3C19-657C-C2D5FDC0A7B2}"/>
                </a:ext>
              </a:extLst>
            </p:cNvPr>
            <p:cNvSpPr/>
            <p:nvPr/>
          </p:nvSpPr>
          <p:spPr>
            <a:xfrm>
              <a:off x="471053" y="3541442"/>
              <a:ext cx="107990" cy="1179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45E91BB7-258B-7156-30B1-9FAD7C760F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5958" y="3150999"/>
              <a:ext cx="1462138" cy="974758"/>
            </a:xfrm>
            <a:prstGeom prst="rect">
              <a:avLst/>
            </a:prstGeom>
          </p:spPr>
        </p:pic>
      </p:grpSp>
      <p:grpSp>
        <p:nvGrpSpPr>
          <p:cNvPr id="107" name="Group 106">
            <a:extLst>
              <a:ext uri="{FF2B5EF4-FFF2-40B4-BE49-F238E27FC236}">
                <a16:creationId xmlns:a16="http://schemas.microsoft.com/office/drawing/2014/main" id="{5573595E-305A-BFB4-2EAC-ACC1FA4DF606}"/>
              </a:ext>
            </a:extLst>
          </p:cNvPr>
          <p:cNvGrpSpPr/>
          <p:nvPr/>
        </p:nvGrpSpPr>
        <p:grpSpPr>
          <a:xfrm>
            <a:off x="6646903" y="1986882"/>
            <a:ext cx="3448429" cy="3418015"/>
            <a:chOff x="327037" y="1939432"/>
            <a:chExt cx="2966472" cy="2940309"/>
          </a:xfrm>
        </p:grpSpPr>
        <p:sp>
          <p:nvSpPr>
            <p:cNvPr id="108" name="Freeform: Shape 107">
              <a:extLst>
                <a:ext uri="{FF2B5EF4-FFF2-40B4-BE49-F238E27FC236}">
                  <a16:creationId xmlns:a16="http://schemas.microsoft.com/office/drawing/2014/main" id="{E49B80AC-4BFC-11DA-0605-6F98C1193DBA}"/>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Management Plan Template</a:t>
              </a:r>
            </a:p>
          </p:txBody>
        </p:sp>
        <p:pic>
          <p:nvPicPr>
            <p:cNvPr id="109" name="Picture 108" descr="A screenshot of a computer&#10;&#10;Description automatically generated with medium confidence">
              <a:extLst>
                <a:ext uri="{FF2B5EF4-FFF2-40B4-BE49-F238E27FC236}">
                  <a16:creationId xmlns:a16="http://schemas.microsoft.com/office/drawing/2014/main" id="{B59FD472-6E41-DF36-0AED-86A9ADB50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0" name="Oval 109">
              <a:extLst>
                <a:ext uri="{FF2B5EF4-FFF2-40B4-BE49-F238E27FC236}">
                  <a16:creationId xmlns:a16="http://schemas.microsoft.com/office/drawing/2014/main" id="{D8DC92D4-C34B-63A2-CF6A-7633E3631DE0}"/>
                </a:ext>
              </a:extLst>
            </p:cNvPr>
            <p:cNvSpPr/>
            <p:nvPr/>
          </p:nvSpPr>
          <p:spPr>
            <a:xfrm>
              <a:off x="1631051" y="2137628"/>
              <a:ext cx="387712" cy="387712"/>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Rectangle: Rounded Corners 110">
              <a:hlinkClick r:id="rId5"/>
              <a:extLst>
                <a:ext uri="{FF2B5EF4-FFF2-40B4-BE49-F238E27FC236}">
                  <a16:creationId xmlns:a16="http://schemas.microsoft.com/office/drawing/2014/main" id="{A8D2CF10-C23C-E626-F48C-6F96DBEC33B1}"/>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12" name="TextBox 111">
              <a:extLst>
                <a:ext uri="{FF2B5EF4-FFF2-40B4-BE49-F238E27FC236}">
                  <a16:creationId xmlns:a16="http://schemas.microsoft.com/office/drawing/2014/main" id="{E94AD64D-EA28-9D6D-10E5-5FC39946C6DF}"/>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Complete Change Exit Tasks &amp; Final Report</a:t>
              </a:r>
            </a:p>
          </p:txBody>
        </p:sp>
        <p:sp>
          <p:nvSpPr>
            <p:cNvPr id="113" name="TextBox 112">
              <a:extLst>
                <a:ext uri="{FF2B5EF4-FFF2-40B4-BE49-F238E27FC236}">
                  <a16:creationId xmlns:a16="http://schemas.microsoft.com/office/drawing/2014/main" id="{8E5A994D-49FE-D30E-D0BD-4B0EA0A90161}"/>
                </a:ext>
              </a:extLst>
            </p:cNvPr>
            <p:cNvSpPr txBox="1"/>
            <p:nvPr/>
          </p:nvSpPr>
          <p:spPr>
            <a:xfrm>
              <a:off x="1573846" y="2216610"/>
              <a:ext cx="513741" cy="264762"/>
            </a:xfrm>
            <a:prstGeom prst="rect">
              <a:avLst/>
            </a:prstGeom>
            <a:noFill/>
          </p:spPr>
          <p:txBody>
            <a:bodyPr wrap="square" rtlCol="0">
              <a:spAutoFit/>
            </a:bodyPr>
            <a:lstStyle/>
            <a:p>
              <a:pPr algn="ctr"/>
              <a:r>
                <a:rPr lang="en-US" sz="1400" b="1" dirty="0">
                  <a:solidFill>
                    <a:schemeClr val="bg1"/>
                  </a:solidFill>
                  <a:latin typeface="Arial Black" panose="020B0A04020102020204" pitchFamily="34" charset="0"/>
                </a:rPr>
                <a:t>5.2</a:t>
              </a:r>
            </a:p>
          </p:txBody>
        </p:sp>
        <p:sp>
          <p:nvSpPr>
            <p:cNvPr id="114" name="Oval 113">
              <a:extLst>
                <a:ext uri="{FF2B5EF4-FFF2-40B4-BE49-F238E27FC236}">
                  <a16:creationId xmlns:a16="http://schemas.microsoft.com/office/drawing/2014/main" id="{EBC8AB51-EC10-D7EC-193C-3E0F1E0335AF}"/>
                </a:ext>
              </a:extLst>
            </p:cNvPr>
            <p:cNvSpPr/>
            <p:nvPr/>
          </p:nvSpPr>
          <p:spPr>
            <a:xfrm>
              <a:off x="471053" y="3541442"/>
              <a:ext cx="107990" cy="1179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4D26EA1B-78C2-6918-45EA-94292E392E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5958" y="3150999"/>
              <a:ext cx="1462136" cy="974758"/>
            </a:xfrm>
            <a:prstGeom prst="rect">
              <a:avLst/>
            </a:prstGeom>
          </p:spPr>
        </p:pic>
      </p:grpSp>
      <p:sp>
        <p:nvSpPr>
          <p:cNvPr id="6" name="Title 1">
            <a:extLst>
              <a:ext uri="{FF2B5EF4-FFF2-40B4-BE49-F238E27FC236}">
                <a16:creationId xmlns:a16="http://schemas.microsoft.com/office/drawing/2014/main" id="{6E250990-5CC6-E650-758B-9BBACEB4D215}"/>
              </a:ext>
            </a:extLst>
          </p:cNvPr>
          <p:cNvSpPr>
            <a:spLocks noGrp="1"/>
          </p:cNvSpPr>
          <p:nvPr>
            <p:ph type="title"/>
          </p:nvPr>
        </p:nvSpPr>
        <p:spPr>
          <a:xfrm>
            <a:off x="327037" y="300422"/>
            <a:ext cx="6378563" cy="1325563"/>
          </a:xfrm>
        </p:spPr>
        <p:txBody>
          <a:bodyPr/>
          <a:lstStyle/>
          <a:p>
            <a:r>
              <a:rPr lang="en-US" b="1" dirty="0">
                <a:solidFill>
                  <a:schemeClr val="accent5"/>
                </a:solidFill>
                <a:latin typeface="Arial Black" panose="020B0A04020102020204" pitchFamily="34" charset="0"/>
                <a:cs typeface="Aharoni" panose="02010803020104030203" pitchFamily="2" charset="-79"/>
              </a:rPr>
              <a:t>Phase 5: Exit</a:t>
            </a:r>
          </a:p>
        </p:txBody>
      </p:sp>
      <p:pic>
        <p:nvPicPr>
          <p:cNvPr id="7" name="Graphic 6" descr="Exit with solid fill">
            <a:extLst>
              <a:ext uri="{FF2B5EF4-FFF2-40B4-BE49-F238E27FC236}">
                <a16:creationId xmlns:a16="http://schemas.microsoft.com/office/drawing/2014/main" id="{0BAB88BC-5276-998F-7DA1-69EE67DEF1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527866" y="203199"/>
            <a:ext cx="1074639" cy="1074639"/>
          </a:xfrm>
          <a:prstGeom prst="rect">
            <a:avLst/>
          </a:prstGeom>
        </p:spPr>
      </p:pic>
    </p:spTree>
    <p:extLst>
      <p:ext uri="{BB962C8B-B14F-4D97-AF65-F5344CB8AC3E}">
        <p14:creationId xmlns:p14="http://schemas.microsoft.com/office/powerpoint/2010/main" val="324547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77810" y="598449"/>
            <a:ext cx="3571810" cy="3573516"/>
          </a:xfrm>
        </p:spPr>
        <p:txBody>
          <a:bodyPr vert="horz" lIns="91440" tIns="45720" rIns="91440" bIns="45720" rtlCol="0" anchor="b">
            <a:normAutofit/>
          </a:bodyPr>
          <a:lstStyle/>
          <a:p>
            <a:r>
              <a:rPr lang="en-US" sz="4000" b="1" kern="1200" dirty="0">
                <a:solidFill>
                  <a:schemeClr val="bg2">
                    <a:lumMod val="50000"/>
                  </a:schemeClr>
                </a:solidFill>
                <a:latin typeface="+mj-lt"/>
                <a:ea typeface="+mj-ea"/>
                <a:cs typeface="+mj-cs"/>
              </a:rPr>
              <a:t>OCM Solution Change Management Software</a:t>
            </a: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CFBD64F-C871-A826-4585-3D498A48B94F}"/>
              </a:ext>
            </a:extLst>
          </p:cNvPr>
          <p:cNvGrpSpPr/>
          <p:nvPr/>
        </p:nvGrpSpPr>
        <p:grpSpPr>
          <a:xfrm>
            <a:off x="3738604" y="312204"/>
            <a:ext cx="8325868" cy="6233592"/>
            <a:chOff x="3797220" y="598449"/>
            <a:chExt cx="8325868" cy="6233592"/>
          </a:xfrm>
        </p:grpSpPr>
        <p:pic>
          <p:nvPicPr>
            <p:cNvPr id="3" name="Picture 2" descr="Graphical user interface, application&#10;&#10;Description automatically generated">
              <a:extLst>
                <a:ext uri="{FF2B5EF4-FFF2-40B4-BE49-F238E27FC236}">
                  <a16:creationId xmlns:a16="http://schemas.microsoft.com/office/drawing/2014/main" id="{8F5F3337-E6BA-F21B-135E-15248E255F88}"/>
                </a:ext>
              </a:extLst>
            </p:cNvPr>
            <p:cNvPicPr>
              <a:picLocks noChangeAspect="1"/>
            </p:cNvPicPr>
            <p:nvPr/>
          </p:nvPicPr>
          <p:blipFill rotWithShape="1">
            <a:blip r:embed="rId2"/>
            <a:srcRect t="15127"/>
            <a:stretch/>
          </p:blipFill>
          <p:spPr>
            <a:xfrm>
              <a:off x="3797220" y="870815"/>
              <a:ext cx="8256956" cy="4064600"/>
            </a:xfrm>
            <a:prstGeom prst="rect">
              <a:avLst/>
            </a:prstGeom>
          </p:spPr>
        </p:pic>
        <p:pic>
          <p:nvPicPr>
            <p:cNvPr id="5" name="Picture 4">
              <a:extLst>
                <a:ext uri="{FF2B5EF4-FFF2-40B4-BE49-F238E27FC236}">
                  <a16:creationId xmlns:a16="http://schemas.microsoft.com/office/drawing/2014/main" id="{477AB42E-2C17-B204-1E6F-A20C39935FFC}"/>
                </a:ext>
              </a:extLst>
            </p:cNvPr>
            <p:cNvPicPr>
              <a:picLocks noChangeAspect="1"/>
            </p:cNvPicPr>
            <p:nvPr/>
          </p:nvPicPr>
          <p:blipFill rotWithShape="1">
            <a:blip r:embed="rId3"/>
            <a:srcRect b="44277"/>
            <a:stretch/>
          </p:blipFill>
          <p:spPr>
            <a:xfrm>
              <a:off x="3874662" y="4953703"/>
              <a:ext cx="7953923" cy="1878338"/>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108A0136-E016-CFB5-C2C4-CD3C88EE1957}"/>
                </a:ext>
              </a:extLst>
            </p:cNvPr>
            <p:cNvPicPr>
              <a:picLocks noChangeAspect="1"/>
            </p:cNvPicPr>
            <p:nvPr/>
          </p:nvPicPr>
          <p:blipFill rotWithShape="1">
            <a:blip r:embed="rId2"/>
            <a:srcRect b="95076"/>
            <a:stretch/>
          </p:blipFill>
          <p:spPr>
            <a:xfrm>
              <a:off x="3866132" y="598449"/>
              <a:ext cx="8256956" cy="235790"/>
            </a:xfrm>
            <a:prstGeom prst="rect">
              <a:avLst/>
            </a:prstGeom>
          </p:spPr>
        </p:pic>
      </p:grpSp>
    </p:spTree>
    <p:extLst>
      <p:ext uri="{BB962C8B-B14F-4D97-AF65-F5344CB8AC3E}">
        <p14:creationId xmlns:p14="http://schemas.microsoft.com/office/powerpoint/2010/main" val="118397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838200" y="609600"/>
            <a:ext cx="3954775" cy="1330839"/>
          </a:xfrm>
        </p:spPr>
        <p:txBody>
          <a:bodyPr vert="horz" lIns="91440" tIns="45720" rIns="91440" bIns="45720" rtlCol="0" anchor="ctr">
            <a:normAutofit fontScale="90000"/>
          </a:bodyPr>
          <a:lstStyle/>
          <a:p>
            <a:r>
              <a:rPr lang="en-US" sz="2800" b="1" kern="1200" dirty="0">
                <a:solidFill>
                  <a:schemeClr val="tx1"/>
                </a:solidFill>
                <a:latin typeface="Arial Black" panose="020B0A04020102020204" pitchFamily="34" charset="0"/>
              </a:rPr>
              <a:t>Learn More About the OCM Solution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862366" y="2194101"/>
            <a:ext cx="3427001" cy="436144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900" dirty="0">
                <a:latin typeface="+mn-lt"/>
                <a:ea typeface="+mn-ea"/>
                <a:cs typeface="+mn-cs"/>
              </a:rPr>
              <a:t>Are you interested in learning  more about the OCM Solution Change Management All-in-One software? </a:t>
            </a:r>
          </a:p>
          <a:p>
            <a:pPr>
              <a:spcAft>
                <a:spcPts val="600"/>
              </a:spcAft>
            </a:pPr>
            <a:endParaRPr lang="en-US" sz="1900" dirty="0">
              <a:latin typeface="+mn-lt"/>
              <a:ea typeface="+mn-ea"/>
              <a:cs typeface="+mn-cs"/>
            </a:endParaRPr>
          </a:p>
        </p:txBody>
      </p:sp>
      <p:sp>
        <p:nvSpPr>
          <p:cNvPr id="2" name="Rectangle: Rounded Corners 1">
            <a:hlinkClick r:id="rId2"/>
            <a:extLst>
              <a:ext uri="{FF2B5EF4-FFF2-40B4-BE49-F238E27FC236}">
                <a16:creationId xmlns:a16="http://schemas.microsoft.com/office/drawing/2014/main" id="{7729D258-998F-4A69-BDC2-29F9F6A17AB9}"/>
              </a:ext>
            </a:extLst>
          </p:cNvPr>
          <p:cNvSpPr/>
          <p:nvPr/>
        </p:nvSpPr>
        <p:spPr>
          <a:xfrm>
            <a:off x="1005971" y="4129201"/>
            <a:ext cx="3020521" cy="78187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LEARN MORE</a:t>
            </a:r>
          </a:p>
        </p:txBody>
      </p:sp>
      <p:pic>
        <p:nvPicPr>
          <p:cNvPr id="3" name="Picture 2">
            <a:extLst>
              <a:ext uri="{FF2B5EF4-FFF2-40B4-BE49-F238E27FC236}">
                <a16:creationId xmlns:a16="http://schemas.microsoft.com/office/drawing/2014/main" id="{9F58A004-9568-5A49-69A8-E591C92595D3}"/>
              </a:ext>
            </a:extLst>
          </p:cNvPr>
          <p:cNvPicPr>
            <a:picLocks noChangeAspect="1"/>
          </p:cNvPicPr>
          <p:nvPr/>
        </p:nvPicPr>
        <p:blipFill>
          <a:blip r:embed="rId3">
            <a:extLst>
              <a:ext uri="{28A0092B-C50C-407E-A947-70E740481C1C}">
                <a14:useLocalDpi xmlns:a14="http://schemas.microsoft.com/office/drawing/2010/main" val="0"/>
              </a:ext>
            </a:extLst>
          </a:blip>
          <a:srcRect l="3062" r="3062"/>
          <a:stretch/>
        </p:blipFill>
        <p:spPr>
          <a:xfrm>
            <a:off x="4902157" y="1163471"/>
            <a:ext cx="7180661" cy="4967785"/>
          </a:xfrm>
          <a:prstGeom prst="rect">
            <a:avLst/>
          </a:prstGeom>
        </p:spPr>
      </p:pic>
      <p:pic>
        <p:nvPicPr>
          <p:cNvPr id="4" name="Picture 3">
            <a:extLst>
              <a:ext uri="{FF2B5EF4-FFF2-40B4-BE49-F238E27FC236}">
                <a16:creationId xmlns:a16="http://schemas.microsoft.com/office/drawing/2014/main" id="{BE2DF5F1-EF1D-80DB-4187-8B35D971A5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05821" y="5856027"/>
            <a:ext cx="2059961" cy="784746"/>
          </a:xfrm>
          <a:prstGeom prst="rect">
            <a:avLst/>
          </a:prstGeom>
        </p:spPr>
      </p:pic>
    </p:spTree>
    <p:extLst>
      <p:ext uri="{BB962C8B-B14F-4D97-AF65-F5344CB8AC3E}">
        <p14:creationId xmlns:p14="http://schemas.microsoft.com/office/powerpoint/2010/main" val="2210048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9492824" cy="1325563"/>
          </a:xfrm>
        </p:spPr>
        <p:txBody>
          <a:bodyPr>
            <a:normAutofit/>
          </a:bodyPr>
          <a:lstStyle/>
          <a:p>
            <a:r>
              <a:rPr lang="en-US" b="1" dirty="0">
                <a:solidFill>
                  <a:schemeClr val="bg2">
                    <a:lumMod val="50000"/>
                  </a:schemeClr>
                </a:solidFill>
                <a:latin typeface="Arial Black" panose="020B0A04020102020204" pitchFamily="34" charset="0"/>
                <a:cs typeface="Aharoni" panose="02010803020104030203" pitchFamily="2" charset="-79"/>
              </a:rPr>
              <a:t>OCM Solution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327037" y="1721993"/>
            <a:ext cx="10907020" cy="34232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2">
                    <a:lumMod val="50000"/>
                  </a:schemeClr>
                </a:solidFill>
                <a:latin typeface="+mn-lt"/>
                <a:cs typeface="Aharoni" panose="02010803020104030203" pitchFamily="2" charset="-79"/>
              </a:rPr>
              <a:t>The OCM Solution Change Management Framework is 5-phase change model that uses a "manage by deliverables" approach. The phases categorize the project actions that are needed to conduct a successful change project from start to finish. </a:t>
            </a:r>
          </a:p>
          <a:p>
            <a:endParaRPr lang="en-US" sz="2400" dirty="0">
              <a:solidFill>
                <a:schemeClr val="bg2">
                  <a:lumMod val="50000"/>
                </a:schemeClr>
              </a:solidFill>
              <a:latin typeface="+mn-lt"/>
              <a:cs typeface="Aharoni" panose="02010803020104030203" pitchFamily="2" charset="-79"/>
            </a:endParaRPr>
          </a:p>
          <a:p>
            <a:r>
              <a:rPr lang="en-US" sz="2400" dirty="0">
                <a:solidFill>
                  <a:schemeClr val="bg2">
                    <a:lumMod val="50000"/>
                  </a:schemeClr>
                </a:solidFill>
                <a:latin typeface="+mn-lt"/>
                <a:cs typeface="Aharoni" panose="02010803020104030203" pitchFamily="2" charset="-79"/>
              </a:rPr>
              <a:t>Each phase includes people-focused deliverables which require a set of tasks to achieve. Our change approach allows the freedom to accomplish those deliverables in the way the change team feels is most optimized. It’s also easily scalable to any size or scope of project and can be used with both Agile and Waterfall approaches.</a:t>
            </a:r>
          </a:p>
        </p:txBody>
      </p:sp>
    </p:spTree>
    <p:extLst>
      <p:ext uri="{BB962C8B-B14F-4D97-AF65-F5344CB8AC3E}">
        <p14:creationId xmlns:p14="http://schemas.microsoft.com/office/powerpoint/2010/main" val="326289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9492824" cy="1325563"/>
          </a:xfrm>
        </p:spPr>
        <p:txBody>
          <a:bodyPr>
            <a:normAutofit/>
          </a:bodyPr>
          <a:lstStyle/>
          <a:p>
            <a:r>
              <a:rPr lang="en-US" b="1" dirty="0">
                <a:solidFill>
                  <a:schemeClr val="bg2">
                    <a:lumMod val="50000"/>
                  </a:schemeClr>
                </a:solidFill>
                <a:latin typeface="Arial Black" panose="020B0A04020102020204" pitchFamily="34" charset="0"/>
                <a:cs typeface="Aharoni" panose="02010803020104030203" pitchFamily="2" charset="-79"/>
              </a:rPr>
              <a:t>OCM Solution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327037" y="1721993"/>
            <a:ext cx="10907020" cy="4596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2">
                    <a:lumMod val="50000"/>
                  </a:schemeClr>
                </a:solidFill>
                <a:latin typeface="+mn-lt"/>
                <a:cs typeface="Aharoni" panose="02010803020104030203" pitchFamily="2" charset="-79"/>
              </a:rPr>
              <a:t>In general, any type of change management methodology should be considered the “science” of change management. It is the same concept involved with getting an education or getting trained on something. You learn the science (method) of that topic.</a:t>
            </a:r>
          </a:p>
          <a:p>
            <a:endParaRPr lang="en-US" sz="2400" dirty="0">
              <a:solidFill>
                <a:schemeClr val="bg2">
                  <a:lumMod val="50000"/>
                </a:schemeClr>
              </a:solidFill>
              <a:latin typeface="+mn-lt"/>
              <a:cs typeface="Aharoni" panose="02010803020104030203" pitchFamily="2" charset="-79"/>
            </a:endParaRPr>
          </a:p>
          <a:p>
            <a:r>
              <a:rPr lang="en-US" sz="2400" dirty="0">
                <a:solidFill>
                  <a:schemeClr val="bg2">
                    <a:lumMod val="50000"/>
                  </a:schemeClr>
                </a:solidFill>
                <a:latin typeface="+mn-lt"/>
                <a:cs typeface="Aharoni" panose="02010803020104030203" pitchFamily="2" charset="-79"/>
              </a:rPr>
              <a:t>Over time, you will need to build the “art” of change management, which involves developing proficiency. With years of experience, which includes seeing what works and what doesn’t work, you can build upon any change methodology, and perfect your art of change management implementation.</a:t>
            </a:r>
          </a:p>
          <a:p>
            <a:endParaRPr lang="en-US" sz="2400" dirty="0">
              <a:solidFill>
                <a:schemeClr val="bg2">
                  <a:lumMod val="50000"/>
                </a:schemeClr>
              </a:solidFill>
              <a:latin typeface="+mn-lt"/>
              <a:cs typeface="Aharoni" panose="02010803020104030203" pitchFamily="2" charset="-79"/>
            </a:endParaRPr>
          </a:p>
          <a:p>
            <a:r>
              <a:rPr lang="en-US" sz="2400" dirty="0">
                <a:solidFill>
                  <a:schemeClr val="accent4">
                    <a:lumMod val="50000"/>
                  </a:schemeClr>
                </a:solidFill>
                <a:latin typeface="+mn-lt"/>
                <a:cs typeface="Aharoni" panose="02010803020104030203" pitchFamily="2" charset="-79"/>
              </a:rPr>
              <a:t>The OCM Solution Change Management Framework comes from that ideal combination of the Science and the Art of change management.</a:t>
            </a:r>
          </a:p>
        </p:txBody>
      </p:sp>
    </p:spTree>
    <p:extLst>
      <p:ext uri="{BB962C8B-B14F-4D97-AF65-F5344CB8AC3E}">
        <p14:creationId xmlns:p14="http://schemas.microsoft.com/office/powerpoint/2010/main" val="161909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838200" y="609600"/>
            <a:ext cx="4063957" cy="1330839"/>
          </a:xfrm>
        </p:spPr>
        <p:txBody>
          <a:bodyPr vert="horz" lIns="91440" tIns="45720" rIns="91440" bIns="45720" rtlCol="0" anchor="ctr">
            <a:normAutofit fontScale="90000"/>
          </a:bodyPr>
          <a:lstStyle/>
          <a:p>
            <a:r>
              <a:rPr lang="en-US" sz="2800" b="1" kern="1200" dirty="0">
                <a:solidFill>
                  <a:schemeClr val="tx1"/>
                </a:solidFill>
                <a:latin typeface="Arial Black" panose="020B0A04020102020204" pitchFamily="34" charset="0"/>
              </a:rPr>
              <a:t>OCM Solution Change Management Framework</a:t>
            </a:r>
          </a:p>
        </p:txBody>
      </p:sp>
      <p:sp>
        <p:nvSpPr>
          <p:cNvPr id="23" name="Title 1">
            <a:extLst>
              <a:ext uri="{FF2B5EF4-FFF2-40B4-BE49-F238E27FC236}">
                <a16:creationId xmlns:a16="http://schemas.microsoft.com/office/drawing/2014/main" id="{BC8081DA-D698-480F-A669-DF663BF3D0E8}"/>
              </a:ext>
            </a:extLst>
          </p:cNvPr>
          <p:cNvSpPr txBox="1">
            <a:spLocks/>
          </p:cNvSpPr>
          <p:nvPr/>
        </p:nvSpPr>
        <p:spPr>
          <a:xfrm>
            <a:off x="862366" y="2194101"/>
            <a:ext cx="3586804" cy="436144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900" dirty="0">
                <a:latin typeface="+mn-lt"/>
                <a:ea typeface="+mn-ea"/>
                <a:cs typeface="+mn-cs"/>
              </a:rPr>
              <a:t>This </a:t>
            </a:r>
            <a:r>
              <a:rPr lang="en-US" sz="1900" b="1" dirty="0">
                <a:latin typeface="+mn-lt"/>
                <a:ea typeface="+mn-ea"/>
                <a:cs typeface="+mn-cs"/>
              </a:rPr>
              <a:t>Complete Change Management Workflow </a:t>
            </a:r>
            <a:r>
              <a:rPr lang="en-US" sz="1900" dirty="0">
                <a:latin typeface="+mn-lt"/>
                <a:ea typeface="+mn-ea"/>
                <a:cs typeface="+mn-cs"/>
              </a:rPr>
              <a:t>takes you through the basics of the phases and deliverables of a typical change management project.</a:t>
            </a:r>
          </a:p>
          <a:p>
            <a:pPr>
              <a:spcAft>
                <a:spcPts val="600"/>
              </a:spcAft>
            </a:pPr>
            <a:endParaRPr lang="en-US" sz="1900" dirty="0">
              <a:latin typeface="+mn-lt"/>
              <a:ea typeface="+mn-ea"/>
              <a:cs typeface="+mn-cs"/>
            </a:endParaRPr>
          </a:p>
          <a:p>
            <a:pPr>
              <a:spcAft>
                <a:spcPts val="600"/>
              </a:spcAft>
            </a:pPr>
            <a:r>
              <a:rPr lang="en-US" sz="1900" dirty="0">
                <a:latin typeface="+mn-lt"/>
                <a:ea typeface="+mn-ea"/>
                <a:cs typeface="+mn-cs"/>
              </a:rPr>
              <a:t>This workflow gives you the foundation you need for a successful change management implementation.</a:t>
            </a:r>
          </a:p>
        </p:txBody>
      </p:sp>
      <p:pic>
        <p:nvPicPr>
          <p:cNvPr id="3" name="Picture 2">
            <a:extLst>
              <a:ext uri="{FF2B5EF4-FFF2-40B4-BE49-F238E27FC236}">
                <a16:creationId xmlns:a16="http://schemas.microsoft.com/office/drawing/2014/main" id="{172F6143-79DD-45BF-B81A-735932CEC5FF}"/>
              </a:ext>
            </a:extLst>
          </p:cNvPr>
          <p:cNvPicPr>
            <a:picLocks noChangeAspect="1"/>
          </p:cNvPicPr>
          <p:nvPr/>
        </p:nvPicPr>
        <p:blipFill>
          <a:blip r:embed="rId2">
            <a:extLst>
              <a:ext uri="{28A0092B-C50C-407E-A947-70E740481C1C}">
                <a14:useLocalDpi xmlns:a14="http://schemas.microsoft.com/office/drawing/2010/main" val="0"/>
              </a:ext>
            </a:extLst>
          </a:blip>
          <a:srcRect l="3062" r="3062"/>
          <a:stretch/>
        </p:blipFill>
        <p:spPr>
          <a:xfrm>
            <a:off x="4902157" y="1163471"/>
            <a:ext cx="7180661" cy="4967785"/>
          </a:xfrm>
          <a:prstGeom prst="rect">
            <a:avLst/>
          </a:prstGeom>
        </p:spPr>
      </p:pic>
    </p:spTree>
    <p:extLst>
      <p:ext uri="{BB962C8B-B14F-4D97-AF65-F5344CB8AC3E}">
        <p14:creationId xmlns:p14="http://schemas.microsoft.com/office/powerpoint/2010/main" val="292279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5883965" cy="1325563"/>
          </a:xfrm>
        </p:spPr>
        <p:txBody>
          <a:bodyPr/>
          <a:lstStyle/>
          <a:p>
            <a:r>
              <a:rPr lang="en-US" b="1" dirty="0">
                <a:solidFill>
                  <a:srgbClr val="37D0D3"/>
                </a:solidFill>
                <a:latin typeface="Arial Black" panose="020B0A04020102020204" pitchFamily="34" charset="0"/>
                <a:cs typeface="Aharoni" panose="02010803020104030203" pitchFamily="2" charset="-79"/>
              </a:rPr>
              <a:t>Phase 1: Assess</a:t>
            </a:r>
          </a:p>
        </p:txBody>
      </p:sp>
      <p:pic>
        <p:nvPicPr>
          <p:cNvPr id="3" name="Graphic 2" descr="Clipboard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4787" y="203199"/>
            <a:ext cx="1074639" cy="1074639"/>
          </a:xfrm>
          <a:prstGeom prst="rect">
            <a:avLst/>
          </a:prstGeom>
        </p:spPr>
      </p:pic>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2">
                    <a:lumMod val="50000"/>
                  </a:schemeClr>
                </a:solidFill>
                <a:latin typeface="+mn-lt"/>
                <a:cs typeface="Aharoni" panose="02010803020104030203" pitchFamily="2" charset="-79"/>
              </a:rPr>
              <a:t>Conduct Change Assessments</a:t>
            </a:r>
          </a:p>
        </p:txBody>
      </p:sp>
      <p:grpSp>
        <p:nvGrpSpPr>
          <p:cNvPr id="70" name="Group 69">
            <a:extLst>
              <a:ext uri="{FF2B5EF4-FFF2-40B4-BE49-F238E27FC236}">
                <a16:creationId xmlns:a16="http://schemas.microsoft.com/office/drawing/2014/main" id="{F99D179A-033D-6842-DE44-04D86527ABEE}"/>
              </a:ext>
            </a:extLst>
          </p:cNvPr>
          <p:cNvGrpSpPr/>
          <p:nvPr/>
        </p:nvGrpSpPr>
        <p:grpSpPr>
          <a:xfrm>
            <a:off x="47796" y="1799793"/>
            <a:ext cx="3448429" cy="3418015"/>
            <a:chOff x="327037" y="1939432"/>
            <a:chExt cx="2966472" cy="2940309"/>
          </a:xfrm>
        </p:grpSpPr>
        <p:sp>
          <p:nvSpPr>
            <p:cNvPr id="69" name="Freeform: Shape 68">
              <a:extLst>
                <a:ext uri="{FF2B5EF4-FFF2-40B4-BE49-F238E27FC236}">
                  <a16:creationId xmlns:a16="http://schemas.microsoft.com/office/drawing/2014/main" id="{DEFE54FC-0B5D-D7B7-C544-C2342C709A50}"/>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Management Plan Template</a:t>
              </a:r>
            </a:p>
          </p:txBody>
        </p:sp>
        <p:pic>
          <p:nvPicPr>
            <p:cNvPr id="15" name="Picture 14" descr="A screenshot of a computer&#10;&#10;Description automatically generated with medium confidence">
              <a:extLst>
                <a:ext uri="{FF2B5EF4-FFF2-40B4-BE49-F238E27FC236}">
                  <a16:creationId xmlns:a16="http://schemas.microsoft.com/office/drawing/2014/main" id="{6FA6D653-11E2-CE0C-E841-DB6D8E6F4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34" name="Oval 33">
              <a:extLst>
                <a:ext uri="{FF2B5EF4-FFF2-40B4-BE49-F238E27FC236}">
                  <a16:creationId xmlns:a16="http://schemas.microsoft.com/office/drawing/2014/main" id="{77F134B1-B538-6B36-D140-1FA9E7ED4922}"/>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Rectangle: Rounded Corners 3">
              <a:hlinkClick r:id="rId5"/>
              <a:extLst>
                <a:ext uri="{FF2B5EF4-FFF2-40B4-BE49-F238E27FC236}">
                  <a16:creationId xmlns:a16="http://schemas.microsoft.com/office/drawing/2014/main" id="{7283766D-1C8D-48E4-B814-0E4C6F5249AF}"/>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33" name="TextBox 32">
              <a:extLst>
                <a:ext uri="{FF2B5EF4-FFF2-40B4-BE49-F238E27FC236}">
                  <a16:creationId xmlns:a16="http://schemas.microsoft.com/office/drawing/2014/main" id="{CA5B29EB-9E15-31C9-4B64-886675B7F341}"/>
                </a:ext>
              </a:extLst>
            </p:cNvPr>
            <p:cNvSpPr txBox="1"/>
            <p:nvPr/>
          </p:nvSpPr>
          <p:spPr>
            <a:xfrm>
              <a:off x="810461" y="2574491"/>
              <a:ext cx="2009855" cy="584775"/>
            </a:xfrm>
            <a:prstGeom prst="rect">
              <a:avLst/>
            </a:prstGeom>
            <a:noFill/>
          </p:spPr>
          <p:txBody>
            <a:bodyPr wrap="square" rtlCol="0">
              <a:spAutoFit/>
            </a:bodyPr>
            <a:lstStyle/>
            <a:p>
              <a:pPr algn="ctr"/>
              <a:r>
                <a:rPr lang="en-US" sz="1600" dirty="0">
                  <a:solidFill>
                    <a:schemeClr val="bg2">
                      <a:lumMod val="50000"/>
                    </a:schemeClr>
                  </a:solidFill>
                </a:rPr>
                <a:t>Ramp up on Your Change Tasks</a:t>
              </a:r>
            </a:p>
          </p:txBody>
        </p:sp>
        <p:sp>
          <p:nvSpPr>
            <p:cNvPr id="36" name="TextBox 35">
              <a:extLst>
                <a:ext uri="{FF2B5EF4-FFF2-40B4-BE49-F238E27FC236}">
                  <a16:creationId xmlns:a16="http://schemas.microsoft.com/office/drawing/2014/main" id="{D3BB6433-04BC-2CDD-5058-23646D29F6F2}"/>
                </a:ext>
              </a:extLst>
            </p:cNvPr>
            <p:cNvSpPr txBox="1"/>
            <p:nvPr/>
          </p:nvSpPr>
          <p:spPr>
            <a:xfrm>
              <a:off x="1573846" y="2216610"/>
              <a:ext cx="513741" cy="307777"/>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1.1</a:t>
              </a:r>
              <a:endParaRPr lang="en-US" sz="1400" b="1" dirty="0">
                <a:solidFill>
                  <a:schemeClr val="bg1"/>
                </a:solidFill>
                <a:latin typeface="Arial Black" panose="020B0A04020102020204" pitchFamily="34" charset="0"/>
              </a:endParaRPr>
            </a:p>
          </p:txBody>
        </p:sp>
        <p:sp>
          <p:nvSpPr>
            <p:cNvPr id="35" name="Oval 34">
              <a:extLst>
                <a:ext uri="{FF2B5EF4-FFF2-40B4-BE49-F238E27FC236}">
                  <a16:creationId xmlns:a16="http://schemas.microsoft.com/office/drawing/2014/main" id="{0778A22C-6514-3C19-657C-C2D5FDC0A7B2}"/>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Chart&#10;&#10;Description automatically generated with medium confidence">
              <a:extLst>
                <a:ext uri="{FF2B5EF4-FFF2-40B4-BE49-F238E27FC236}">
                  <a16:creationId xmlns:a16="http://schemas.microsoft.com/office/drawing/2014/main" id="{45E91BB7-258B-7156-30B1-9FAD7C760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958" y="3150999"/>
              <a:ext cx="1462141" cy="974761"/>
            </a:xfrm>
            <a:prstGeom prst="rect">
              <a:avLst/>
            </a:prstGeom>
          </p:spPr>
        </p:pic>
      </p:grpSp>
      <p:grpSp>
        <p:nvGrpSpPr>
          <p:cNvPr id="107" name="Group 106">
            <a:extLst>
              <a:ext uri="{FF2B5EF4-FFF2-40B4-BE49-F238E27FC236}">
                <a16:creationId xmlns:a16="http://schemas.microsoft.com/office/drawing/2014/main" id="{5573595E-305A-BFB4-2EAC-ACC1FA4DF606}"/>
              </a:ext>
            </a:extLst>
          </p:cNvPr>
          <p:cNvGrpSpPr/>
          <p:nvPr/>
        </p:nvGrpSpPr>
        <p:grpSpPr>
          <a:xfrm>
            <a:off x="2942179" y="3300526"/>
            <a:ext cx="3448429" cy="3418015"/>
            <a:chOff x="327037" y="1939432"/>
            <a:chExt cx="2966472" cy="2940309"/>
          </a:xfrm>
        </p:grpSpPr>
        <p:sp>
          <p:nvSpPr>
            <p:cNvPr id="108" name="Freeform: Shape 107">
              <a:extLst>
                <a:ext uri="{FF2B5EF4-FFF2-40B4-BE49-F238E27FC236}">
                  <a16:creationId xmlns:a16="http://schemas.microsoft.com/office/drawing/2014/main" id="{E49B80AC-4BFC-11DA-0605-6F98C1193DBA}"/>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Project Assessment &amp; Risk Tracking Toolkit</a:t>
              </a:r>
            </a:p>
          </p:txBody>
        </p:sp>
        <p:pic>
          <p:nvPicPr>
            <p:cNvPr id="109" name="Picture 108" descr="A screenshot of a computer&#10;&#10;Description automatically generated with medium confidence">
              <a:extLst>
                <a:ext uri="{FF2B5EF4-FFF2-40B4-BE49-F238E27FC236}">
                  <a16:creationId xmlns:a16="http://schemas.microsoft.com/office/drawing/2014/main" id="{B59FD472-6E41-DF36-0AED-86A9ADB50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0" name="Oval 109">
              <a:extLst>
                <a:ext uri="{FF2B5EF4-FFF2-40B4-BE49-F238E27FC236}">
                  <a16:creationId xmlns:a16="http://schemas.microsoft.com/office/drawing/2014/main" id="{D8DC92D4-C34B-63A2-CF6A-7633E3631DE0}"/>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Rectangle: Rounded Corners 110">
              <a:hlinkClick r:id="rId7"/>
              <a:extLst>
                <a:ext uri="{FF2B5EF4-FFF2-40B4-BE49-F238E27FC236}">
                  <a16:creationId xmlns:a16="http://schemas.microsoft.com/office/drawing/2014/main" id="{A8D2CF10-C23C-E626-F48C-6F96DBEC33B1}"/>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12" name="TextBox 111">
              <a:extLst>
                <a:ext uri="{FF2B5EF4-FFF2-40B4-BE49-F238E27FC236}">
                  <a16:creationId xmlns:a16="http://schemas.microsoft.com/office/drawing/2014/main" id="{E94AD64D-EA28-9D6D-10E5-5FC39946C6DF}"/>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Assess Project Risk &amp; Successes</a:t>
              </a:r>
            </a:p>
          </p:txBody>
        </p:sp>
        <p:sp>
          <p:nvSpPr>
            <p:cNvPr id="113" name="TextBox 112">
              <a:extLst>
                <a:ext uri="{FF2B5EF4-FFF2-40B4-BE49-F238E27FC236}">
                  <a16:creationId xmlns:a16="http://schemas.microsoft.com/office/drawing/2014/main" id="{8E5A994D-49FE-D30E-D0BD-4B0EA0A90161}"/>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1.2</a:t>
              </a:r>
              <a:endParaRPr lang="en-US" sz="1400" b="1" dirty="0">
                <a:solidFill>
                  <a:schemeClr val="bg1"/>
                </a:solidFill>
                <a:latin typeface="Arial Black" panose="020B0A04020102020204" pitchFamily="34" charset="0"/>
              </a:endParaRPr>
            </a:p>
          </p:txBody>
        </p:sp>
        <p:sp>
          <p:nvSpPr>
            <p:cNvPr id="114" name="Oval 113">
              <a:extLst>
                <a:ext uri="{FF2B5EF4-FFF2-40B4-BE49-F238E27FC236}">
                  <a16:creationId xmlns:a16="http://schemas.microsoft.com/office/drawing/2014/main" id="{EBC8AB51-EC10-D7EC-193C-3E0F1E0335AF}"/>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4D26EA1B-78C2-6918-45EA-94292E392E1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15958" y="3150999"/>
              <a:ext cx="1462141" cy="974760"/>
            </a:xfrm>
            <a:prstGeom prst="rect">
              <a:avLst/>
            </a:prstGeom>
          </p:spPr>
        </p:pic>
      </p:grpSp>
      <p:grpSp>
        <p:nvGrpSpPr>
          <p:cNvPr id="116" name="Group 115">
            <a:extLst>
              <a:ext uri="{FF2B5EF4-FFF2-40B4-BE49-F238E27FC236}">
                <a16:creationId xmlns:a16="http://schemas.microsoft.com/office/drawing/2014/main" id="{F2ED5BDF-7488-2A10-C6DB-628406F22A13}"/>
              </a:ext>
            </a:extLst>
          </p:cNvPr>
          <p:cNvGrpSpPr/>
          <p:nvPr/>
        </p:nvGrpSpPr>
        <p:grpSpPr>
          <a:xfrm>
            <a:off x="5836562" y="1754634"/>
            <a:ext cx="3448429" cy="3418015"/>
            <a:chOff x="327037" y="1939432"/>
            <a:chExt cx="2966472" cy="2940309"/>
          </a:xfrm>
        </p:grpSpPr>
        <p:sp>
          <p:nvSpPr>
            <p:cNvPr id="117" name="Freeform: Shape 116">
              <a:extLst>
                <a:ext uri="{FF2B5EF4-FFF2-40B4-BE49-F238E27FC236}">
                  <a16:creationId xmlns:a16="http://schemas.microsoft.com/office/drawing/2014/main" id="{2C0B9769-3074-C0FB-BFC6-1070F3A2784C}"/>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Impact </a:t>
              </a:r>
            </a:p>
            <a:p>
              <a:pPr algn="ctr"/>
              <a:r>
                <a:rPr lang="en-US" sz="1400" dirty="0"/>
                <a:t>Management Toolkit</a:t>
              </a:r>
            </a:p>
          </p:txBody>
        </p:sp>
        <p:pic>
          <p:nvPicPr>
            <p:cNvPr id="118" name="Picture 117" descr="A screenshot of a computer&#10;&#10;Description automatically generated with medium confidence">
              <a:extLst>
                <a:ext uri="{FF2B5EF4-FFF2-40B4-BE49-F238E27FC236}">
                  <a16:creationId xmlns:a16="http://schemas.microsoft.com/office/drawing/2014/main" id="{06537DD4-B51E-5699-B720-CBE906C50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9" name="Oval 118">
              <a:extLst>
                <a:ext uri="{FF2B5EF4-FFF2-40B4-BE49-F238E27FC236}">
                  <a16:creationId xmlns:a16="http://schemas.microsoft.com/office/drawing/2014/main" id="{699D2C7A-09E3-67F7-FDD0-82141E783C1E}"/>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0" name="Rectangle: Rounded Corners 119">
              <a:hlinkClick r:id="rId9"/>
              <a:extLst>
                <a:ext uri="{FF2B5EF4-FFF2-40B4-BE49-F238E27FC236}">
                  <a16:creationId xmlns:a16="http://schemas.microsoft.com/office/drawing/2014/main" id="{CA9D66E5-0B08-BB95-60D7-8D772D0A8F96}"/>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21" name="TextBox 120">
              <a:extLst>
                <a:ext uri="{FF2B5EF4-FFF2-40B4-BE49-F238E27FC236}">
                  <a16:creationId xmlns:a16="http://schemas.microsoft.com/office/drawing/2014/main" id="{BE5C83A8-9CDE-1AEB-521E-066AF53883CB}"/>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Assess Impacts</a:t>
              </a:r>
            </a:p>
          </p:txBody>
        </p:sp>
        <p:sp>
          <p:nvSpPr>
            <p:cNvPr id="122" name="TextBox 121">
              <a:extLst>
                <a:ext uri="{FF2B5EF4-FFF2-40B4-BE49-F238E27FC236}">
                  <a16:creationId xmlns:a16="http://schemas.microsoft.com/office/drawing/2014/main" id="{A110061A-D1DA-9330-64CC-0090B06E43CE}"/>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1.3</a:t>
              </a:r>
              <a:endParaRPr lang="en-US" sz="1400" b="1" dirty="0">
                <a:solidFill>
                  <a:schemeClr val="bg1"/>
                </a:solidFill>
                <a:latin typeface="Arial Black" panose="020B0A04020102020204" pitchFamily="34" charset="0"/>
              </a:endParaRPr>
            </a:p>
          </p:txBody>
        </p:sp>
        <p:sp>
          <p:nvSpPr>
            <p:cNvPr id="123" name="Oval 122">
              <a:extLst>
                <a:ext uri="{FF2B5EF4-FFF2-40B4-BE49-F238E27FC236}">
                  <a16:creationId xmlns:a16="http://schemas.microsoft.com/office/drawing/2014/main" id="{5F2AAEF0-129A-8852-EB68-4C68007E9DC3}"/>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D6623956-2845-1EF7-673C-7C3FD7CCE77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15958" y="3150999"/>
              <a:ext cx="1462141" cy="974760"/>
            </a:xfrm>
            <a:prstGeom prst="rect">
              <a:avLst/>
            </a:prstGeom>
          </p:spPr>
        </p:pic>
      </p:grpSp>
      <p:grpSp>
        <p:nvGrpSpPr>
          <p:cNvPr id="125" name="Group 124">
            <a:extLst>
              <a:ext uri="{FF2B5EF4-FFF2-40B4-BE49-F238E27FC236}">
                <a16:creationId xmlns:a16="http://schemas.microsoft.com/office/drawing/2014/main" id="{69E62841-0D3B-AB24-1CAC-26B2FD3BA2A0}"/>
              </a:ext>
            </a:extLst>
          </p:cNvPr>
          <p:cNvGrpSpPr/>
          <p:nvPr/>
        </p:nvGrpSpPr>
        <p:grpSpPr>
          <a:xfrm>
            <a:off x="8730944" y="3323125"/>
            <a:ext cx="3448429" cy="3418015"/>
            <a:chOff x="327037" y="1939432"/>
            <a:chExt cx="2966472" cy="2940309"/>
          </a:xfrm>
        </p:grpSpPr>
        <p:sp>
          <p:nvSpPr>
            <p:cNvPr id="126" name="Freeform: Shape 125">
              <a:extLst>
                <a:ext uri="{FF2B5EF4-FFF2-40B4-BE49-F238E27FC236}">
                  <a16:creationId xmlns:a16="http://schemas.microsoft.com/office/drawing/2014/main" id="{6CA40BB4-EB12-67D1-4D30-46270D34FE16}"/>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Stakeholder Management Toolkit</a:t>
              </a:r>
            </a:p>
          </p:txBody>
        </p:sp>
        <p:pic>
          <p:nvPicPr>
            <p:cNvPr id="127" name="Picture 126" descr="A screenshot of a computer&#10;&#10;Description automatically generated with medium confidence">
              <a:extLst>
                <a:ext uri="{FF2B5EF4-FFF2-40B4-BE49-F238E27FC236}">
                  <a16:creationId xmlns:a16="http://schemas.microsoft.com/office/drawing/2014/main" id="{0C8A29C0-1CF1-6E6F-DEAD-FD1DDDD97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28" name="Oval 127">
              <a:extLst>
                <a:ext uri="{FF2B5EF4-FFF2-40B4-BE49-F238E27FC236}">
                  <a16:creationId xmlns:a16="http://schemas.microsoft.com/office/drawing/2014/main" id="{12A394C4-DA9B-F86A-5894-0363EE1A1FBA}"/>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9" name="Rectangle: Rounded Corners 128">
              <a:hlinkClick r:id="rId11"/>
              <a:extLst>
                <a:ext uri="{FF2B5EF4-FFF2-40B4-BE49-F238E27FC236}">
                  <a16:creationId xmlns:a16="http://schemas.microsoft.com/office/drawing/2014/main" id="{5142F719-F665-40CB-3ABA-3BCBC4251D4E}"/>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30" name="TextBox 129">
              <a:extLst>
                <a:ext uri="{FF2B5EF4-FFF2-40B4-BE49-F238E27FC236}">
                  <a16:creationId xmlns:a16="http://schemas.microsoft.com/office/drawing/2014/main" id="{84B36CDF-606A-B74D-B28C-598F0E4B827F}"/>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Assess Stakeholders</a:t>
              </a:r>
            </a:p>
          </p:txBody>
        </p:sp>
        <p:sp>
          <p:nvSpPr>
            <p:cNvPr id="131" name="TextBox 130">
              <a:extLst>
                <a:ext uri="{FF2B5EF4-FFF2-40B4-BE49-F238E27FC236}">
                  <a16:creationId xmlns:a16="http://schemas.microsoft.com/office/drawing/2014/main" id="{3D3E7676-68FD-4C1D-9D99-B403F59D8920}"/>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1.4</a:t>
              </a:r>
              <a:endParaRPr lang="en-US" sz="1400" b="1" dirty="0">
                <a:solidFill>
                  <a:schemeClr val="bg1"/>
                </a:solidFill>
                <a:latin typeface="Arial Black" panose="020B0A04020102020204" pitchFamily="34" charset="0"/>
              </a:endParaRPr>
            </a:p>
          </p:txBody>
        </p:sp>
        <p:sp>
          <p:nvSpPr>
            <p:cNvPr id="132" name="Oval 131">
              <a:extLst>
                <a:ext uri="{FF2B5EF4-FFF2-40B4-BE49-F238E27FC236}">
                  <a16:creationId xmlns:a16="http://schemas.microsoft.com/office/drawing/2014/main" id="{ECF9A08A-3D1E-5EAC-0B28-281DCBDB2612}"/>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03C33B10-4693-0A86-6CAC-1383B394C72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15958" y="3150999"/>
              <a:ext cx="1462141" cy="974760"/>
            </a:xfrm>
            <a:prstGeom prst="rect">
              <a:avLst/>
            </a:prstGeom>
          </p:spPr>
        </p:pic>
      </p:grpSp>
    </p:spTree>
    <p:extLst>
      <p:ext uri="{BB962C8B-B14F-4D97-AF65-F5344CB8AC3E}">
        <p14:creationId xmlns:p14="http://schemas.microsoft.com/office/powerpoint/2010/main" val="81316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5883965" cy="1325563"/>
          </a:xfrm>
        </p:spPr>
        <p:txBody>
          <a:bodyPr/>
          <a:lstStyle/>
          <a:p>
            <a:r>
              <a:rPr lang="en-US" b="1" dirty="0">
                <a:solidFill>
                  <a:srgbClr val="37D0D3"/>
                </a:solidFill>
                <a:latin typeface="Arial Black" panose="020B0A04020102020204" pitchFamily="34" charset="0"/>
                <a:cs typeface="Aharoni" panose="02010803020104030203" pitchFamily="2" charset="-79"/>
              </a:rPr>
              <a:t>Phase 1: Assess</a:t>
            </a:r>
          </a:p>
        </p:txBody>
      </p:sp>
      <p:pic>
        <p:nvPicPr>
          <p:cNvPr id="3" name="Graphic 2" descr="Clipboard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4787" y="203199"/>
            <a:ext cx="1074639" cy="1074639"/>
          </a:xfrm>
          <a:prstGeom prst="rect">
            <a:avLst/>
          </a:prstGeom>
        </p:spPr>
      </p:pic>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2">
                    <a:lumMod val="50000"/>
                  </a:schemeClr>
                </a:solidFill>
                <a:latin typeface="+mn-lt"/>
                <a:cs typeface="Aharoni" panose="02010803020104030203" pitchFamily="2" charset="-79"/>
              </a:rPr>
              <a:t>Conduct Change Assessments</a:t>
            </a:r>
          </a:p>
        </p:txBody>
      </p:sp>
      <p:grpSp>
        <p:nvGrpSpPr>
          <p:cNvPr id="70" name="Group 69">
            <a:extLst>
              <a:ext uri="{FF2B5EF4-FFF2-40B4-BE49-F238E27FC236}">
                <a16:creationId xmlns:a16="http://schemas.microsoft.com/office/drawing/2014/main" id="{F99D179A-033D-6842-DE44-04D86527ABEE}"/>
              </a:ext>
            </a:extLst>
          </p:cNvPr>
          <p:cNvGrpSpPr/>
          <p:nvPr/>
        </p:nvGrpSpPr>
        <p:grpSpPr>
          <a:xfrm>
            <a:off x="47796" y="1799793"/>
            <a:ext cx="3448429" cy="3418015"/>
            <a:chOff x="327037" y="1939432"/>
            <a:chExt cx="2966472" cy="2940309"/>
          </a:xfrm>
        </p:grpSpPr>
        <p:sp>
          <p:nvSpPr>
            <p:cNvPr id="69" name="Freeform: Shape 68">
              <a:extLst>
                <a:ext uri="{FF2B5EF4-FFF2-40B4-BE49-F238E27FC236}">
                  <a16:creationId xmlns:a16="http://schemas.microsoft.com/office/drawing/2014/main" id="{DEFE54FC-0B5D-D7B7-C544-C2342C709A50}"/>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Readiness Toolkit</a:t>
              </a:r>
            </a:p>
          </p:txBody>
        </p:sp>
        <p:pic>
          <p:nvPicPr>
            <p:cNvPr id="15" name="Picture 14" descr="A screenshot of a computer&#10;&#10;Description automatically generated with medium confidence">
              <a:extLst>
                <a:ext uri="{FF2B5EF4-FFF2-40B4-BE49-F238E27FC236}">
                  <a16:creationId xmlns:a16="http://schemas.microsoft.com/office/drawing/2014/main" id="{6FA6D653-11E2-CE0C-E841-DB6D8E6F4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34" name="Oval 33">
              <a:extLst>
                <a:ext uri="{FF2B5EF4-FFF2-40B4-BE49-F238E27FC236}">
                  <a16:creationId xmlns:a16="http://schemas.microsoft.com/office/drawing/2014/main" id="{77F134B1-B538-6B36-D140-1FA9E7ED4922}"/>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Rectangle: Rounded Corners 3">
              <a:hlinkClick r:id="rId5"/>
              <a:extLst>
                <a:ext uri="{FF2B5EF4-FFF2-40B4-BE49-F238E27FC236}">
                  <a16:creationId xmlns:a16="http://schemas.microsoft.com/office/drawing/2014/main" id="{7283766D-1C8D-48E4-B814-0E4C6F5249AF}"/>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33" name="TextBox 32">
              <a:extLst>
                <a:ext uri="{FF2B5EF4-FFF2-40B4-BE49-F238E27FC236}">
                  <a16:creationId xmlns:a16="http://schemas.microsoft.com/office/drawing/2014/main" id="{CA5B29EB-9E15-31C9-4B64-886675B7F341}"/>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Assess Change Readiness</a:t>
              </a:r>
            </a:p>
          </p:txBody>
        </p:sp>
        <p:sp>
          <p:nvSpPr>
            <p:cNvPr id="36" name="TextBox 35">
              <a:extLst>
                <a:ext uri="{FF2B5EF4-FFF2-40B4-BE49-F238E27FC236}">
                  <a16:creationId xmlns:a16="http://schemas.microsoft.com/office/drawing/2014/main" id="{D3BB6433-04BC-2CDD-5058-23646D29F6F2}"/>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1.5</a:t>
              </a:r>
              <a:endParaRPr lang="en-US" sz="1400" b="1" dirty="0">
                <a:solidFill>
                  <a:schemeClr val="bg1"/>
                </a:solidFill>
                <a:latin typeface="Arial Black" panose="020B0A04020102020204" pitchFamily="34" charset="0"/>
              </a:endParaRPr>
            </a:p>
          </p:txBody>
        </p:sp>
        <p:sp>
          <p:nvSpPr>
            <p:cNvPr id="35" name="Oval 34">
              <a:extLst>
                <a:ext uri="{FF2B5EF4-FFF2-40B4-BE49-F238E27FC236}">
                  <a16:creationId xmlns:a16="http://schemas.microsoft.com/office/drawing/2014/main" id="{0778A22C-6514-3C19-657C-C2D5FDC0A7B2}"/>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45E91BB7-258B-7156-30B1-9FAD7C760F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5958" y="3150999"/>
              <a:ext cx="1462141" cy="974760"/>
            </a:xfrm>
            <a:prstGeom prst="rect">
              <a:avLst/>
            </a:prstGeom>
          </p:spPr>
        </p:pic>
      </p:grpSp>
      <p:grpSp>
        <p:nvGrpSpPr>
          <p:cNvPr id="107" name="Group 106">
            <a:extLst>
              <a:ext uri="{FF2B5EF4-FFF2-40B4-BE49-F238E27FC236}">
                <a16:creationId xmlns:a16="http://schemas.microsoft.com/office/drawing/2014/main" id="{5573595E-305A-BFB4-2EAC-ACC1FA4DF606}"/>
              </a:ext>
            </a:extLst>
          </p:cNvPr>
          <p:cNvGrpSpPr/>
          <p:nvPr/>
        </p:nvGrpSpPr>
        <p:grpSpPr>
          <a:xfrm>
            <a:off x="2942179" y="3300526"/>
            <a:ext cx="3448429" cy="3418015"/>
            <a:chOff x="327037" y="1939432"/>
            <a:chExt cx="2966472" cy="2940309"/>
          </a:xfrm>
        </p:grpSpPr>
        <p:sp>
          <p:nvSpPr>
            <p:cNvPr id="108" name="Freeform: Shape 107">
              <a:extLst>
                <a:ext uri="{FF2B5EF4-FFF2-40B4-BE49-F238E27FC236}">
                  <a16:creationId xmlns:a16="http://schemas.microsoft.com/office/drawing/2014/main" id="{E49B80AC-4BFC-11DA-0605-6F98C1193DBA}"/>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Resistance Management Toolkit</a:t>
              </a:r>
            </a:p>
          </p:txBody>
        </p:sp>
        <p:pic>
          <p:nvPicPr>
            <p:cNvPr id="109" name="Picture 108" descr="A screenshot of a computer&#10;&#10;Description automatically generated with medium confidence">
              <a:extLst>
                <a:ext uri="{FF2B5EF4-FFF2-40B4-BE49-F238E27FC236}">
                  <a16:creationId xmlns:a16="http://schemas.microsoft.com/office/drawing/2014/main" id="{B59FD472-6E41-DF36-0AED-86A9ADB50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0" name="Oval 109">
              <a:extLst>
                <a:ext uri="{FF2B5EF4-FFF2-40B4-BE49-F238E27FC236}">
                  <a16:creationId xmlns:a16="http://schemas.microsoft.com/office/drawing/2014/main" id="{D8DC92D4-C34B-63A2-CF6A-7633E3631DE0}"/>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Rectangle: Rounded Corners 110">
              <a:hlinkClick r:id="rId7"/>
              <a:extLst>
                <a:ext uri="{FF2B5EF4-FFF2-40B4-BE49-F238E27FC236}">
                  <a16:creationId xmlns:a16="http://schemas.microsoft.com/office/drawing/2014/main" id="{A8D2CF10-C23C-E626-F48C-6F96DBEC33B1}"/>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12" name="TextBox 111">
              <a:extLst>
                <a:ext uri="{FF2B5EF4-FFF2-40B4-BE49-F238E27FC236}">
                  <a16:creationId xmlns:a16="http://schemas.microsoft.com/office/drawing/2014/main" id="{E94AD64D-EA28-9D6D-10E5-5FC39946C6DF}"/>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Assess Resistance to Change</a:t>
              </a:r>
            </a:p>
          </p:txBody>
        </p:sp>
        <p:sp>
          <p:nvSpPr>
            <p:cNvPr id="113" name="TextBox 112">
              <a:extLst>
                <a:ext uri="{FF2B5EF4-FFF2-40B4-BE49-F238E27FC236}">
                  <a16:creationId xmlns:a16="http://schemas.microsoft.com/office/drawing/2014/main" id="{8E5A994D-49FE-D30E-D0BD-4B0EA0A90161}"/>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1.6</a:t>
              </a:r>
              <a:endParaRPr lang="en-US" sz="1400" b="1" dirty="0">
                <a:solidFill>
                  <a:schemeClr val="bg1"/>
                </a:solidFill>
                <a:latin typeface="Arial Black" panose="020B0A04020102020204" pitchFamily="34" charset="0"/>
              </a:endParaRPr>
            </a:p>
          </p:txBody>
        </p:sp>
        <p:sp>
          <p:nvSpPr>
            <p:cNvPr id="114" name="Oval 113">
              <a:extLst>
                <a:ext uri="{FF2B5EF4-FFF2-40B4-BE49-F238E27FC236}">
                  <a16:creationId xmlns:a16="http://schemas.microsoft.com/office/drawing/2014/main" id="{EBC8AB51-EC10-D7EC-193C-3E0F1E0335AF}"/>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4D26EA1B-78C2-6918-45EA-94292E392E1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15958" y="3150999"/>
              <a:ext cx="1462139" cy="974760"/>
            </a:xfrm>
            <a:prstGeom prst="rect">
              <a:avLst/>
            </a:prstGeom>
          </p:spPr>
        </p:pic>
      </p:grpSp>
      <p:grpSp>
        <p:nvGrpSpPr>
          <p:cNvPr id="116" name="Group 115">
            <a:extLst>
              <a:ext uri="{FF2B5EF4-FFF2-40B4-BE49-F238E27FC236}">
                <a16:creationId xmlns:a16="http://schemas.microsoft.com/office/drawing/2014/main" id="{F2ED5BDF-7488-2A10-C6DB-628406F22A13}"/>
              </a:ext>
            </a:extLst>
          </p:cNvPr>
          <p:cNvGrpSpPr/>
          <p:nvPr/>
        </p:nvGrpSpPr>
        <p:grpSpPr>
          <a:xfrm>
            <a:off x="5836562" y="1754634"/>
            <a:ext cx="3448429" cy="3418015"/>
            <a:chOff x="327037" y="1939432"/>
            <a:chExt cx="2966472" cy="2940309"/>
          </a:xfrm>
        </p:grpSpPr>
        <p:sp>
          <p:nvSpPr>
            <p:cNvPr id="117" name="Freeform: Shape 116">
              <a:extLst>
                <a:ext uri="{FF2B5EF4-FFF2-40B4-BE49-F238E27FC236}">
                  <a16:creationId xmlns:a16="http://schemas.microsoft.com/office/drawing/2014/main" id="{2C0B9769-3074-C0FB-BFC6-1070F3A2784C}"/>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Communications Management Toolkit</a:t>
              </a:r>
            </a:p>
          </p:txBody>
        </p:sp>
        <p:pic>
          <p:nvPicPr>
            <p:cNvPr id="118" name="Picture 117" descr="A screenshot of a computer&#10;&#10;Description automatically generated with medium confidence">
              <a:extLst>
                <a:ext uri="{FF2B5EF4-FFF2-40B4-BE49-F238E27FC236}">
                  <a16:creationId xmlns:a16="http://schemas.microsoft.com/office/drawing/2014/main" id="{06537DD4-B51E-5699-B720-CBE906C50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9" name="Oval 118">
              <a:extLst>
                <a:ext uri="{FF2B5EF4-FFF2-40B4-BE49-F238E27FC236}">
                  <a16:creationId xmlns:a16="http://schemas.microsoft.com/office/drawing/2014/main" id="{699D2C7A-09E3-67F7-FDD0-82141E783C1E}"/>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0" name="Rectangle: Rounded Corners 119">
              <a:hlinkClick r:id="rId9"/>
              <a:extLst>
                <a:ext uri="{FF2B5EF4-FFF2-40B4-BE49-F238E27FC236}">
                  <a16:creationId xmlns:a16="http://schemas.microsoft.com/office/drawing/2014/main" id="{CA9D66E5-0B08-BB95-60D7-8D772D0A8F96}"/>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21" name="TextBox 120">
              <a:extLst>
                <a:ext uri="{FF2B5EF4-FFF2-40B4-BE49-F238E27FC236}">
                  <a16:creationId xmlns:a16="http://schemas.microsoft.com/office/drawing/2014/main" id="{BE5C83A8-9CDE-1AEB-521E-066AF53883CB}"/>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Assess Communication Needs</a:t>
              </a:r>
            </a:p>
          </p:txBody>
        </p:sp>
        <p:sp>
          <p:nvSpPr>
            <p:cNvPr id="122" name="TextBox 121">
              <a:extLst>
                <a:ext uri="{FF2B5EF4-FFF2-40B4-BE49-F238E27FC236}">
                  <a16:creationId xmlns:a16="http://schemas.microsoft.com/office/drawing/2014/main" id="{A110061A-D1DA-9330-64CC-0090B06E43CE}"/>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1.7</a:t>
              </a:r>
              <a:endParaRPr lang="en-US" sz="1400" b="1" dirty="0">
                <a:solidFill>
                  <a:schemeClr val="bg1"/>
                </a:solidFill>
                <a:latin typeface="Arial Black" panose="020B0A04020102020204" pitchFamily="34" charset="0"/>
              </a:endParaRPr>
            </a:p>
          </p:txBody>
        </p:sp>
        <p:sp>
          <p:nvSpPr>
            <p:cNvPr id="123" name="Oval 122">
              <a:extLst>
                <a:ext uri="{FF2B5EF4-FFF2-40B4-BE49-F238E27FC236}">
                  <a16:creationId xmlns:a16="http://schemas.microsoft.com/office/drawing/2014/main" id="{5F2AAEF0-129A-8852-EB68-4C68007E9DC3}"/>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D6623956-2845-1EF7-673C-7C3FD7CCE77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15958" y="3150999"/>
              <a:ext cx="1462139" cy="974760"/>
            </a:xfrm>
            <a:prstGeom prst="rect">
              <a:avLst/>
            </a:prstGeom>
          </p:spPr>
        </p:pic>
      </p:grpSp>
      <p:grpSp>
        <p:nvGrpSpPr>
          <p:cNvPr id="125" name="Group 124">
            <a:extLst>
              <a:ext uri="{FF2B5EF4-FFF2-40B4-BE49-F238E27FC236}">
                <a16:creationId xmlns:a16="http://schemas.microsoft.com/office/drawing/2014/main" id="{69E62841-0D3B-AB24-1CAC-26B2FD3BA2A0}"/>
              </a:ext>
            </a:extLst>
          </p:cNvPr>
          <p:cNvGrpSpPr/>
          <p:nvPr/>
        </p:nvGrpSpPr>
        <p:grpSpPr>
          <a:xfrm>
            <a:off x="8730944" y="3323125"/>
            <a:ext cx="3448429" cy="3418015"/>
            <a:chOff x="327037" y="1939432"/>
            <a:chExt cx="2966472" cy="2940309"/>
          </a:xfrm>
        </p:grpSpPr>
        <p:sp>
          <p:nvSpPr>
            <p:cNvPr id="126" name="Freeform: Shape 125">
              <a:extLst>
                <a:ext uri="{FF2B5EF4-FFF2-40B4-BE49-F238E27FC236}">
                  <a16:creationId xmlns:a16="http://schemas.microsoft.com/office/drawing/2014/main" id="{6CA40BB4-EB12-67D1-4D30-46270D34FE16}"/>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Champions &amp; Agents Management Toolkit</a:t>
              </a:r>
            </a:p>
          </p:txBody>
        </p:sp>
        <p:pic>
          <p:nvPicPr>
            <p:cNvPr id="127" name="Picture 126" descr="A screenshot of a computer&#10;&#10;Description automatically generated with medium confidence">
              <a:extLst>
                <a:ext uri="{FF2B5EF4-FFF2-40B4-BE49-F238E27FC236}">
                  <a16:creationId xmlns:a16="http://schemas.microsoft.com/office/drawing/2014/main" id="{0C8A29C0-1CF1-6E6F-DEAD-FD1DDDD978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28" name="Oval 127">
              <a:extLst>
                <a:ext uri="{FF2B5EF4-FFF2-40B4-BE49-F238E27FC236}">
                  <a16:creationId xmlns:a16="http://schemas.microsoft.com/office/drawing/2014/main" id="{12A394C4-DA9B-F86A-5894-0363EE1A1FBA}"/>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9" name="Rectangle: Rounded Corners 128">
              <a:hlinkClick r:id="rId11"/>
              <a:extLst>
                <a:ext uri="{FF2B5EF4-FFF2-40B4-BE49-F238E27FC236}">
                  <a16:creationId xmlns:a16="http://schemas.microsoft.com/office/drawing/2014/main" id="{5142F719-F665-40CB-3ABA-3BCBC4251D4E}"/>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30" name="TextBox 129">
              <a:extLst>
                <a:ext uri="{FF2B5EF4-FFF2-40B4-BE49-F238E27FC236}">
                  <a16:creationId xmlns:a16="http://schemas.microsoft.com/office/drawing/2014/main" id="{84B36CDF-606A-B74D-B28C-598F0E4B827F}"/>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Assess Change Champion Network</a:t>
              </a:r>
            </a:p>
          </p:txBody>
        </p:sp>
        <p:sp>
          <p:nvSpPr>
            <p:cNvPr id="131" name="TextBox 130">
              <a:extLst>
                <a:ext uri="{FF2B5EF4-FFF2-40B4-BE49-F238E27FC236}">
                  <a16:creationId xmlns:a16="http://schemas.microsoft.com/office/drawing/2014/main" id="{3D3E7676-68FD-4C1D-9D99-B403F59D8920}"/>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1.8</a:t>
              </a:r>
              <a:endParaRPr lang="en-US" sz="1400" b="1" dirty="0">
                <a:solidFill>
                  <a:schemeClr val="bg1"/>
                </a:solidFill>
                <a:latin typeface="Arial Black" panose="020B0A04020102020204" pitchFamily="34" charset="0"/>
              </a:endParaRPr>
            </a:p>
          </p:txBody>
        </p:sp>
        <p:sp>
          <p:nvSpPr>
            <p:cNvPr id="132" name="Oval 131">
              <a:extLst>
                <a:ext uri="{FF2B5EF4-FFF2-40B4-BE49-F238E27FC236}">
                  <a16:creationId xmlns:a16="http://schemas.microsoft.com/office/drawing/2014/main" id="{ECF9A08A-3D1E-5EAC-0B28-281DCBDB2612}"/>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03C33B10-4693-0A86-6CAC-1383B394C72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115958" y="3150999"/>
              <a:ext cx="1462141" cy="974760"/>
            </a:xfrm>
            <a:prstGeom prst="rect">
              <a:avLst/>
            </a:prstGeom>
          </p:spPr>
        </p:pic>
      </p:grpSp>
    </p:spTree>
    <p:extLst>
      <p:ext uri="{BB962C8B-B14F-4D97-AF65-F5344CB8AC3E}">
        <p14:creationId xmlns:p14="http://schemas.microsoft.com/office/powerpoint/2010/main" val="168343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674F561-C728-41A6-A01D-948B99B2D644}"/>
              </a:ext>
            </a:extLst>
          </p:cNvPr>
          <p:cNvSpPr>
            <a:spLocks noGrp="1"/>
          </p:cNvSpPr>
          <p:nvPr>
            <p:ph type="title"/>
          </p:nvPr>
        </p:nvSpPr>
        <p:spPr>
          <a:xfrm>
            <a:off x="327037" y="300422"/>
            <a:ext cx="5883965" cy="1325563"/>
          </a:xfrm>
        </p:spPr>
        <p:txBody>
          <a:bodyPr/>
          <a:lstStyle/>
          <a:p>
            <a:r>
              <a:rPr lang="en-US" b="1" dirty="0">
                <a:solidFill>
                  <a:srgbClr val="37D0D3"/>
                </a:solidFill>
                <a:latin typeface="Arial Black" panose="020B0A04020102020204" pitchFamily="34" charset="0"/>
                <a:cs typeface="Aharoni" panose="02010803020104030203" pitchFamily="2" charset="-79"/>
              </a:rPr>
              <a:t>Phase 1: Assess</a:t>
            </a:r>
          </a:p>
        </p:txBody>
      </p:sp>
      <p:pic>
        <p:nvPicPr>
          <p:cNvPr id="3" name="Graphic 2" descr="Clipboard with solid fill">
            <a:extLst>
              <a:ext uri="{FF2B5EF4-FFF2-40B4-BE49-F238E27FC236}">
                <a16:creationId xmlns:a16="http://schemas.microsoft.com/office/drawing/2014/main" id="{AFA0FE10-855D-4B0E-905C-FD21519CD4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4787" y="203199"/>
            <a:ext cx="1074639" cy="1074639"/>
          </a:xfrm>
          <a:prstGeom prst="rect">
            <a:avLst/>
          </a:prstGeom>
        </p:spPr>
      </p:pic>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2">
                    <a:lumMod val="50000"/>
                  </a:schemeClr>
                </a:solidFill>
                <a:latin typeface="+mn-lt"/>
                <a:cs typeface="Aharoni" panose="02010803020104030203" pitchFamily="2" charset="-79"/>
              </a:rPr>
              <a:t>Conduct Change Assessments</a:t>
            </a:r>
          </a:p>
        </p:txBody>
      </p:sp>
      <p:grpSp>
        <p:nvGrpSpPr>
          <p:cNvPr id="70" name="Group 69">
            <a:extLst>
              <a:ext uri="{FF2B5EF4-FFF2-40B4-BE49-F238E27FC236}">
                <a16:creationId xmlns:a16="http://schemas.microsoft.com/office/drawing/2014/main" id="{F99D179A-033D-6842-DE44-04D86527ABEE}"/>
              </a:ext>
            </a:extLst>
          </p:cNvPr>
          <p:cNvGrpSpPr/>
          <p:nvPr/>
        </p:nvGrpSpPr>
        <p:grpSpPr>
          <a:xfrm>
            <a:off x="47796" y="1799793"/>
            <a:ext cx="3448429" cy="3418015"/>
            <a:chOff x="327037" y="1939432"/>
            <a:chExt cx="2966472" cy="2940309"/>
          </a:xfrm>
        </p:grpSpPr>
        <p:sp>
          <p:nvSpPr>
            <p:cNvPr id="69" name="Freeform: Shape 68">
              <a:extLst>
                <a:ext uri="{FF2B5EF4-FFF2-40B4-BE49-F238E27FC236}">
                  <a16:creationId xmlns:a16="http://schemas.microsoft.com/office/drawing/2014/main" id="{DEFE54FC-0B5D-D7B7-C544-C2342C709A50}"/>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Training Management Toolkit</a:t>
              </a:r>
            </a:p>
          </p:txBody>
        </p:sp>
        <p:pic>
          <p:nvPicPr>
            <p:cNvPr id="15" name="Picture 14" descr="A screenshot of a computer&#10;&#10;Description automatically generated with medium confidence">
              <a:extLst>
                <a:ext uri="{FF2B5EF4-FFF2-40B4-BE49-F238E27FC236}">
                  <a16:creationId xmlns:a16="http://schemas.microsoft.com/office/drawing/2014/main" id="{6FA6D653-11E2-CE0C-E841-DB6D8E6F44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34" name="Oval 33">
              <a:extLst>
                <a:ext uri="{FF2B5EF4-FFF2-40B4-BE49-F238E27FC236}">
                  <a16:creationId xmlns:a16="http://schemas.microsoft.com/office/drawing/2014/main" id="{77F134B1-B538-6B36-D140-1FA9E7ED4922}"/>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Rectangle: Rounded Corners 3">
              <a:hlinkClick r:id="rId5"/>
              <a:extLst>
                <a:ext uri="{FF2B5EF4-FFF2-40B4-BE49-F238E27FC236}">
                  <a16:creationId xmlns:a16="http://schemas.microsoft.com/office/drawing/2014/main" id="{7283766D-1C8D-48E4-B814-0E4C6F5249AF}"/>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33" name="TextBox 32">
              <a:extLst>
                <a:ext uri="{FF2B5EF4-FFF2-40B4-BE49-F238E27FC236}">
                  <a16:creationId xmlns:a16="http://schemas.microsoft.com/office/drawing/2014/main" id="{CA5B29EB-9E15-31C9-4B64-886675B7F341}"/>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Assess Training Needs</a:t>
              </a:r>
            </a:p>
          </p:txBody>
        </p:sp>
        <p:sp>
          <p:nvSpPr>
            <p:cNvPr id="36" name="TextBox 35">
              <a:extLst>
                <a:ext uri="{FF2B5EF4-FFF2-40B4-BE49-F238E27FC236}">
                  <a16:creationId xmlns:a16="http://schemas.microsoft.com/office/drawing/2014/main" id="{D3BB6433-04BC-2CDD-5058-23646D29F6F2}"/>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1.9</a:t>
              </a:r>
              <a:endParaRPr lang="en-US" sz="1400" b="1" dirty="0">
                <a:solidFill>
                  <a:schemeClr val="bg1"/>
                </a:solidFill>
                <a:latin typeface="Arial Black" panose="020B0A04020102020204" pitchFamily="34" charset="0"/>
              </a:endParaRPr>
            </a:p>
          </p:txBody>
        </p:sp>
        <p:sp>
          <p:nvSpPr>
            <p:cNvPr id="35" name="Oval 34">
              <a:extLst>
                <a:ext uri="{FF2B5EF4-FFF2-40B4-BE49-F238E27FC236}">
                  <a16:creationId xmlns:a16="http://schemas.microsoft.com/office/drawing/2014/main" id="{0778A22C-6514-3C19-657C-C2D5FDC0A7B2}"/>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45E91BB7-258B-7156-30B1-9FAD7C760F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5958" y="3150999"/>
              <a:ext cx="1462139" cy="974760"/>
            </a:xfrm>
            <a:prstGeom prst="rect">
              <a:avLst/>
            </a:prstGeom>
          </p:spPr>
        </p:pic>
      </p:grpSp>
      <p:grpSp>
        <p:nvGrpSpPr>
          <p:cNvPr id="107" name="Group 106">
            <a:extLst>
              <a:ext uri="{FF2B5EF4-FFF2-40B4-BE49-F238E27FC236}">
                <a16:creationId xmlns:a16="http://schemas.microsoft.com/office/drawing/2014/main" id="{5573595E-305A-BFB4-2EAC-ACC1FA4DF606}"/>
              </a:ext>
            </a:extLst>
          </p:cNvPr>
          <p:cNvGrpSpPr/>
          <p:nvPr/>
        </p:nvGrpSpPr>
        <p:grpSpPr>
          <a:xfrm>
            <a:off x="2942179" y="3300526"/>
            <a:ext cx="3448429" cy="3418015"/>
            <a:chOff x="327037" y="1939432"/>
            <a:chExt cx="2966472" cy="2940309"/>
          </a:xfrm>
        </p:grpSpPr>
        <p:sp>
          <p:nvSpPr>
            <p:cNvPr id="108" name="Freeform: Shape 107">
              <a:extLst>
                <a:ext uri="{FF2B5EF4-FFF2-40B4-BE49-F238E27FC236}">
                  <a16:creationId xmlns:a16="http://schemas.microsoft.com/office/drawing/2014/main" id="{E49B80AC-4BFC-11DA-0605-6F98C1193DBA}"/>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Coaching Management Toolkit</a:t>
              </a:r>
            </a:p>
          </p:txBody>
        </p:sp>
        <p:pic>
          <p:nvPicPr>
            <p:cNvPr id="109" name="Picture 108" descr="A screenshot of a computer&#10;&#10;Description automatically generated with medium confidence">
              <a:extLst>
                <a:ext uri="{FF2B5EF4-FFF2-40B4-BE49-F238E27FC236}">
                  <a16:creationId xmlns:a16="http://schemas.microsoft.com/office/drawing/2014/main" id="{B59FD472-6E41-DF36-0AED-86A9ADB50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0" name="Oval 109">
              <a:extLst>
                <a:ext uri="{FF2B5EF4-FFF2-40B4-BE49-F238E27FC236}">
                  <a16:creationId xmlns:a16="http://schemas.microsoft.com/office/drawing/2014/main" id="{D8DC92D4-C34B-63A2-CF6A-7633E3631DE0}"/>
                </a:ext>
              </a:extLst>
            </p:cNvPr>
            <p:cNvSpPr/>
            <p:nvPr/>
          </p:nvSpPr>
          <p:spPr>
            <a:xfrm>
              <a:off x="1631051" y="2137628"/>
              <a:ext cx="387712" cy="38771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Rectangle: Rounded Corners 110">
              <a:hlinkClick r:id="rId7"/>
              <a:extLst>
                <a:ext uri="{FF2B5EF4-FFF2-40B4-BE49-F238E27FC236}">
                  <a16:creationId xmlns:a16="http://schemas.microsoft.com/office/drawing/2014/main" id="{A8D2CF10-C23C-E626-F48C-6F96DBEC33B1}"/>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12" name="TextBox 111">
              <a:extLst>
                <a:ext uri="{FF2B5EF4-FFF2-40B4-BE49-F238E27FC236}">
                  <a16:creationId xmlns:a16="http://schemas.microsoft.com/office/drawing/2014/main" id="{E94AD64D-EA28-9D6D-10E5-5FC39946C6DF}"/>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Assess Coaching Needs</a:t>
              </a:r>
            </a:p>
          </p:txBody>
        </p:sp>
        <p:sp>
          <p:nvSpPr>
            <p:cNvPr id="113" name="TextBox 112">
              <a:extLst>
                <a:ext uri="{FF2B5EF4-FFF2-40B4-BE49-F238E27FC236}">
                  <a16:creationId xmlns:a16="http://schemas.microsoft.com/office/drawing/2014/main" id="{8E5A994D-49FE-D30E-D0BD-4B0EA0A90161}"/>
                </a:ext>
              </a:extLst>
            </p:cNvPr>
            <p:cNvSpPr txBox="1"/>
            <p:nvPr/>
          </p:nvSpPr>
          <p:spPr>
            <a:xfrm>
              <a:off x="1573846" y="2216610"/>
              <a:ext cx="513741" cy="251523"/>
            </a:xfrm>
            <a:prstGeom prst="rect">
              <a:avLst/>
            </a:prstGeom>
            <a:noFill/>
          </p:spPr>
          <p:txBody>
            <a:bodyPr wrap="square" rtlCol="0">
              <a:spAutoFit/>
            </a:bodyPr>
            <a:lstStyle/>
            <a:p>
              <a:pPr algn="ctr"/>
              <a:r>
                <a:rPr lang="en-US" sz="1300" dirty="0">
                  <a:solidFill>
                    <a:schemeClr val="bg1"/>
                  </a:solidFill>
                  <a:latin typeface="Arial Black" panose="020B0A04020102020204" pitchFamily="34" charset="0"/>
                </a:rPr>
                <a:t>1.10</a:t>
              </a:r>
              <a:endParaRPr lang="en-US" sz="1300" b="1" dirty="0">
                <a:solidFill>
                  <a:schemeClr val="bg1"/>
                </a:solidFill>
                <a:latin typeface="Arial Black" panose="020B0A04020102020204" pitchFamily="34" charset="0"/>
              </a:endParaRPr>
            </a:p>
          </p:txBody>
        </p:sp>
        <p:sp>
          <p:nvSpPr>
            <p:cNvPr id="114" name="Oval 113">
              <a:extLst>
                <a:ext uri="{FF2B5EF4-FFF2-40B4-BE49-F238E27FC236}">
                  <a16:creationId xmlns:a16="http://schemas.microsoft.com/office/drawing/2014/main" id="{EBC8AB51-EC10-D7EC-193C-3E0F1E0335AF}"/>
                </a:ext>
              </a:extLst>
            </p:cNvPr>
            <p:cNvSpPr/>
            <p:nvPr/>
          </p:nvSpPr>
          <p:spPr>
            <a:xfrm>
              <a:off x="471053" y="3541442"/>
              <a:ext cx="107990" cy="117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4D26EA1B-78C2-6918-45EA-94292E392E1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15958" y="3150999"/>
              <a:ext cx="1462139" cy="974759"/>
            </a:xfrm>
            <a:prstGeom prst="rect">
              <a:avLst/>
            </a:prstGeom>
          </p:spPr>
        </p:pic>
      </p:grpSp>
    </p:spTree>
    <p:extLst>
      <p:ext uri="{BB962C8B-B14F-4D97-AF65-F5344CB8AC3E}">
        <p14:creationId xmlns:p14="http://schemas.microsoft.com/office/powerpoint/2010/main" val="221473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2">
                    <a:lumMod val="50000"/>
                  </a:schemeClr>
                </a:solidFill>
                <a:latin typeface="+mn-lt"/>
                <a:cs typeface="Aharoni" panose="02010803020104030203" pitchFamily="2" charset="-79"/>
              </a:rPr>
              <a:t>Create Change Strategies &amp; Plans</a:t>
            </a:r>
          </a:p>
        </p:txBody>
      </p:sp>
      <p:grpSp>
        <p:nvGrpSpPr>
          <p:cNvPr id="70" name="Group 69">
            <a:extLst>
              <a:ext uri="{FF2B5EF4-FFF2-40B4-BE49-F238E27FC236}">
                <a16:creationId xmlns:a16="http://schemas.microsoft.com/office/drawing/2014/main" id="{F99D179A-033D-6842-DE44-04D86527ABEE}"/>
              </a:ext>
            </a:extLst>
          </p:cNvPr>
          <p:cNvGrpSpPr/>
          <p:nvPr/>
        </p:nvGrpSpPr>
        <p:grpSpPr>
          <a:xfrm>
            <a:off x="352594" y="1799793"/>
            <a:ext cx="3448429" cy="3418015"/>
            <a:chOff x="327037" y="1939432"/>
            <a:chExt cx="2966472" cy="2940309"/>
          </a:xfrm>
        </p:grpSpPr>
        <p:sp>
          <p:nvSpPr>
            <p:cNvPr id="69" name="Freeform: Shape 68">
              <a:extLst>
                <a:ext uri="{FF2B5EF4-FFF2-40B4-BE49-F238E27FC236}">
                  <a16:creationId xmlns:a16="http://schemas.microsoft.com/office/drawing/2014/main" id="{DEFE54FC-0B5D-D7B7-C544-C2342C709A50}"/>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Management </a:t>
              </a:r>
            </a:p>
            <a:p>
              <a:pPr algn="ctr"/>
              <a:r>
                <a:rPr lang="en-US" sz="1400" dirty="0"/>
                <a:t>Strategic Playbook</a:t>
              </a:r>
            </a:p>
          </p:txBody>
        </p:sp>
        <p:pic>
          <p:nvPicPr>
            <p:cNvPr id="15" name="Picture 14" descr="A screenshot of a computer&#10;&#10;Description automatically generated with medium confidence">
              <a:extLst>
                <a:ext uri="{FF2B5EF4-FFF2-40B4-BE49-F238E27FC236}">
                  <a16:creationId xmlns:a16="http://schemas.microsoft.com/office/drawing/2014/main" id="{6FA6D653-11E2-CE0C-E841-DB6D8E6F4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34" name="Oval 33">
              <a:extLst>
                <a:ext uri="{FF2B5EF4-FFF2-40B4-BE49-F238E27FC236}">
                  <a16:creationId xmlns:a16="http://schemas.microsoft.com/office/drawing/2014/main" id="{77F134B1-B538-6B36-D140-1FA9E7ED4922}"/>
                </a:ext>
              </a:extLst>
            </p:cNvPr>
            <p:cNvSpPr/>
            <p:nvPr/>
          </p:nvSpPr>
          <p:spPr>
            <a:xfrm>
              <a:off x="1631051" y="2137628"/>
              <a:ext cx="387712" cy="387712"/>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Rectangle: Rounded Corners 3">
              <a:hlinkClick r:id="rId3"/>
              <a:extLst>
                <a:ext uri="{FF2B5EF4-FFF2-40B4-BE49-F238E27FC236}">
                  <a16:creationId xmlns:a16="http://schemas.microsoft.com/office/drawing/2014/main" id="{7283766D-1C8D-48E4-B814-0E4C6F5249AF}"/>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33" name="TextBox 32">
              <a:extLst>
                <a:ext uri="{FF2B5EF4-FFF2-40B4-BE49-F238E27FC236}">
                  <a16:creationId xmlns:a16="http://schemas.microsoft.com/office/drawing/2014/main" id="{CA5B29EB-9E15-31C9-4B64-886675B7F341}"/>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Create Strategic Change Playbook</a:t>
              </a:r>
            </a:p>
          </p:txBody>
        </p:sp>
        <p:sp>
          <p:nvSpPr>
            <p:cNvPr id="36" name="TextBox 35">
              <a:extLst>
                <a:ext uri="{FF2B5EF4-FFF2-40B4-BE49-F238E27FC236}">
                  <a16:creationId xmlns:a16="http://schemas.microsoft.com/office/drawing/2014/main" id="{D3BB6433-04BC-2CDD-5058-23646D29F6F2}"/>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2.1</a:t>
              </a:r>
              <a:endParaRPr lang="en-US" sz="1400" b="1" dirty="0">
                <a:solidFill>
                  <a:schemeClr val="bg1"/>
                </a:solidFill>
                <a:latin typeface="Arial Black" panose="020B0A04020102020204" pitchFamily="34" charset="0"/>
              </a:endParaRPr>
            </a:p>
          </p:txBody>
        </p:sp>
        <p:sp>
          <p:nvSpPr>
            <p:cNvPr id="35" name="Oval 34">
              <a:extLst>
                <a:ext uri="{FF2B5EF4-FFF2-40B4-BE49-F238E27FC236}">
                  <a16:creationId xmlns:a16="http://schemas.microsoft.com/office/drawing/2014/main" id="{0778A22C-6514-3C19-657C-C2D5FDC0A7B2}"/>
                </a:ext>
              </a:extLst>
            </p:cNvPr>
            <p:cNvSpPr/>
            <p:nvPr/>
          </p:nvSpPr>
          <p:spPr>
            <a:xfrm>
              <a:off x="471053" y="3541442"/>
              <a:ext cx="107990" cy="1179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45E91BB7-258B-7156-30B1-9FAD7C760F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5958" y="3150999"/>
              <a:ext cx="1462139" cy="974760"/>
            </a:xfrm>
            <a:prstGeom prst="rect">
              <a:avLst/>
            </a:prstGeom>
          </p:spPr>
        </p:pic>
      </p:grpSp>
      <p:grpSp>
        <p:nvGrpSpPr>
          <p:cNvPr id="107" name="Group 106">
            <a:extLst>
              <a:ext uri="{FF2B5EF4-FFF2-40B4-BE49-F238E27FC236}">
                <a16:creationId xmlns:a16="http://schemas.microsoft.com/office/drawing/2014/main" id="{5573595E-305A-BFB4-2EAC-ACC1FA4DF606}"/>
              </a:ext>
            </a:extLst>
          </p:cNvPr>
          <p:cNvGrpSpPr/>
          <p:nvPr/>
        </p:nvGrpSpPr>
        <p:grpSpPr>
          <a:xfrm>
            <a:off x="4144815" y="3300526"/>
            <a:ext cx="3448429" cy="3418015"/>
            <a:chOff x="327037" y="1939432"/>
            <a:chExt cx="2966472" cy="2940309"/>
          </a:xfrm>
        </p:grpSpPr>
        <p:sp>
          <p:nvSpPr>
            <p:cNvPr id="108" name="Freeform: Shape 107">
              <a:extLst>
                <a:ext uri="{FF2B5EF4-FFF2-40B4-BE49-F238E27FC236}">
                  <a16:creationId xmlns:a16="http://schemas.microsoft.com/office/drawing/2014/main" id="{E49B80AC-4BFC-11DA-0605-6F98C1193DBA}"/>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Management Roadmaps Tool</a:t>
              </a:r>
            </a:p>
          </p:txBody>
        </p:sp>
        <p:pic>
          <p:nvPicPr>
            <p:cNvPr id="109" name="Picture 108" descr="A screenshot of a computer&#10;&#10;Description automatically generated with medium confidence">
              <a:extLst>
                <a:ext uri="{FF2B5EF4-FFF2-40B4-BE49-F238E27FC236}">
                  <a16:creationId xmlns:a16="http://schemas.microsoft.com/office/drawing/2014/main" id="{B59FD472-6E41-DF36-0AED-86A9ADB50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0" name="Oval 109">
              <a:extLst>
                <a:ext uri="{FF2B5EF4-FFF2-40B4-BE49-F238E27FC236}">
                  <a16:creationId xmlns:a16="http://schemas.microsoft.com/office/drawing/2014/main" id="{D8DC92D4-C34B-63A2-CF6A-7633E3631DE0}"/>
                </a:ext>
              </a:extLst>
            </p:cNvPr>
            <p:cNvSpPr/>
            <p:nvPr/>
          </p:nvSpPr>
          <p:spPr>
            <a:xfrm>
              <a:off x="1631051" y="2137628"/>
              <a:ext cx="387712" cy="387712"/>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Rectangle: Rounded Corners 110">
              <a:hlinkClick r:id="rId5"/>
              <a:extLst>
                <a:ext uri="{FF2B5EF4-FFF2-40B4-BE49-F238E27FC236}">
                  <a16:creationId xmlns:a16="http://schemas.microsoft.com/office/drawing/2014/main" id="{A8D2CF10-C23C-E626-F48C-6F96DBEC33B1}"/>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12" name="TextBox 111">
              <a:extLst>
                <a:ext uri="{FF2B5EF4-FFF2-40B4-BE49-F238E27FC236}">
                  <a16:creationId xmlns:a16="http://schemas.microsoft.com/office/drawing/2014/main" id="{E94AD64D-EA28-9D6D-10E5-5FC39946C6DF}"/>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Create Roadmaps</a:t>
              </a:r>
            </a:p>
          </p:txBody>
        </p:sp>
        <p:sp>
          <p:nvSpPr>
            <p:cNvPr id="113" name="TextBox 112">
              <a:extLst>
                <a:ext uri="{FF2B5EF4-FFF2-40B4-BE49-F238E27FC236}">
                  <a16:creationId xmlns:a16="http://schemas.microsoft.com/office/drawing/2014/main" id="{8E5A994D-49FE-D30E-D0BD-4B0EA0A90161}"/>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2.2</a:t>
              </a:r>
              <a:endParaRPr lang="en-US" sz="1400" b="1" dirty="0">
                <a:solidFill>
                  <a:schemeClr val="bg1"/>
                </a:solidFill>
                <a:latin typeface="Arial Black" panose="020B0A04020102020204" pitchFamily="34" charset="0"/>
              </a:endParaRPr>
            </a:p>
          </p:txBody>
        </p:sp>
        <p:sp>
          <p:nvSpPr>
            <p:cNvPr id="114" name="Oval 113">
              <a:extLst>
                <a:ext uri="{FF2B5EF4-FFF2-40B4-BE49-F238E27FC236}">
                  <a16:creationId xmlns:a16="http://schemas.microsoft.com/office/drawing/2014/main" id="{EBC8AB51-EC10-D7EC-193C-3E0F1E0335AF}"/>
                </a:ext>
              </a:extLst>
            </p:cNvPr>
            <p:cNvSpPr/>
            <p:nvPr/>
          </p:nvSpPr>
          <p:spPr>
            <a:xfrm>
              <a:off x="471053" y="3541442"/>
              <a:ext cx="107990" cy="1179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4D26EA1B-78C2-6918-45EA-94292E392E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5958" y="3150999"/>
              <a:ext cx="1462139" cy="974759"/>
            </a:xfrm>
            <a:prstGeom prst="rect">
              <a:avLst/>
            </a:prstGeom>
          </p:spPr>
        </p:pic>
      </p:grpSp>
      <p:grpSp>
        <p:nvGrpSpPr>
          <p:cNvPr id="116" name="Group 115">
            <a:extLst>
              <a:ext uri="{FF2B5EF4-FFF2-40B4-BE49-F238E27FC236}">
                <a16:creationId xmlns:a16="http://schemas.microsoft.com/office/drawing/2014/main" id="{F2ED5BDF-7488-2A10-C6DB-628406F22A13}"/>
              </a:ext>
            </a:extLst>
          </p:cNvPr>
          <p:cNvGrpSpPr/>
          <p:nvPr/>
        </p:nvGrpSpPr>
        <p:grpSpPr>
          <a:xfrm>
            <a:off x="7937037" y="1939432"/>
            <a:ext cx="3448429" cy="3418015"/>
            <a:chOff x="327037" y="1939432"/>
            <a:chExt cx="2966472" cy="2940309"/>
          </a:xfrm>
        </p:grpSpPr>
        <p:sp>
          <p:nvSpPr>
            <p:cNvPr id="117" name="Freeform: Shape 116">
              <a:extLst>
                <a:ext uri="{FF2B5EF4-FFF2-40B4-BE49-F238E27FC236}">
                  <a16:creationId xmlns:a16="http://schemas.microsoft.com/office/drawing/2014/main" id="{2C0B9769-3074-C0FB-BFC6-1070F3A2784C}"/>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Management Plan Template</a:t>
              </a:r>
            </a:p>
          </p:txBody>
        </p:sp>
        <p:pic>
          <p:nvPicPr>
            <p:cNvPr id="118" name="Picture 117" descr="A screenshot of a computer&#10;&#10;Description automatically generated with medium confidence">
              <a:extLst>
                <a:ext uri="{FF2B5EF4-FFF2-40B4-BE49-F238E27FC236}">
                  <a16:creationId xmlns:a16="http://schemas.microsoft.com/office/drawing/2014/main" id="{06537DD4-B51E-5699-B720-CBE906C50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9" name="Oval 118">
              <a:extLst>
                <a:ext uri="{FF2B5EF4-FFF2-40B4-BE49-F238E27FC236}">
                  <a16:creationId xmlns:a16="http://schemas.microsoft.com/office/drawing/2014/main" id="{699D2C7A-09E3-67F7-FDD0-82141E783C1E}"/>
                </a:ext>
              </a:extLst>
            </p:cNvPr>
            <p:cNvSpPr/>
            <p:nvPr/>
          </p:nvSpPr>
          <p:spPr>
            <a:xfrm>
              <a:off x="1631051" y="2137628"/>
              <a:ext cx="387712" cy="387712"/>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0" name="Rectangle: Rounded Corners 119">
              <a:hlinkClick r:id="rId7"/>
              <a:extLst>
                <a:ext uri="{FF2B5EF4-FFF2-40B4-BE49-F238E27FC236}">
                  <a16:creationId xmlns:a16="http://schemas.microsoft.com/office/drawing/2014/main" id="{CA9D66E5-0B08-BB95-60D7-8D772D0A8F96}"/>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21" name="TextBox 120">
              <a:extLst>
                <a:ext uri="{FF2B5EF4-FFF2-40B4-BE49-F238E27FC236}">
                  <a16:creationId xmlns:a16="http://schemas.microsoft.com/office/drawing/2014/main" id="{BE5C83A8-9CDE-1AEB-521E-066AF53883CB}"/>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Develop Change Management Plan</a:t>
              </a:r>
            </a:p>
          </p:txBody>
        </p:sp>
        <p:sp>
          <p:nvSpPr>
            <p:cNvPr id="122" name="TextBox 121">
              <a:extLst>
                <a:ext uri="{FF2B5EF4-FFF2-40B4-BE49-F238E27FC236}">
                  <a16:creationId xmlns:a16="http://schemas.microsoft.com/office/drawing/2014/main" id="{A110061A-D1DA-9330-64CC-0090B06E43CE}"/>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2.3</a:t>
              </a:r>
              <a:endParaRPr lang="en-US" sz="1400" b="1" dirty="0">
                <a:solidFill>
                  <a:schemeClr val="bg1"/>
                </a:solidFill>
                <a:latin typeface="Arial Black" panose="020B0A04020102020204" pitchFamily="34" charset="0"/>
              </a:endParaRPr>
            </a:p>
          </p:txBody>
        </p:sp>
        <p:sp>
          <p:nvSpPr>
            <p:cNvPr id="123" name="Oval 122">
              <a:extLst>
                <a:ext uri="{FF2B5EF4-FFF2-40B4-BE49-F238E27FC236}">
                  <a16:creationId xmlns:a16="http://schemas.microsoft.com/office/drawing/2014/main" id="{5F2AAEF0-129A-8852-EB68-4C68007E9DC3}"/>
                </a:ext>
              </a:extLst>
            </p:cNvPr>
            <p:cNvSpPr/>
            <p:nvPr/>
          </p:nvSpPr>
          <p:spPr>
            <a:xfrm>
              <a:off x="471053" y="3541442"/>
              <a:ext cx="107990" cy="1179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D6623956-2845-1EF7-673C-7C3FD7CCE77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15958" y="3150999"/>
              <a:ext cx="1462139" cy="974759"/>
            </a:xfrm>
            <a:prstGeom prst="rect">
              <a:avLst/>
            </a:prstGeom>
          </p:spPr>
        </p:pic>
      </p:grpSp>
      <p:sp>
        <p:nvSpPr>
          <p:cNvPr id="6" name="Title 1">
            <a:extLst>
              <a:ext uri="{FF2B5EF4-FFF2-40B4-BE49-F238E27FC236}">
                <a16:creationId xmlns:a16="http://schemas.microsoft.com/office/drawing/2014/main" id="{FA464401-7AAE-FA6D-AEC8-84A0EEBD1F67}"/>
              </a:ext>
            </a:extLst>
          </p:cNvPr>
          <p:cNvSpPr>
            <a:spLocks noGrp="1"/>
          </p:cNvSpPr>
          <p:nvPr>
            <p:ph type="title"/>
          </p:nvPr>
        </p:nvSpPr>
        <p:spPr>
          <a:xfrm>
            <a:off x="327038" y="330078"/>
            <a:ext cx="5883965" cy="1325563"/>
          </a:xfrm>
        </p:spPr>
        <p:txBody>
          <a:bodyPr/>
          <a:lstStyle/>
          <a:p>
            <a:r>
              <a:rPr lang="en-US" b="1" dirty="0">
                <a:solidFill>
                  <a:schemeClr val="accent2"/>
                </a:solidFill>
                <a:latin typeface="Arial Black" panose="020B0A04020102020204" pitchFamily="34" charset="0"/>
                <a:cs typeface="Aharoni" panose="02010803020104030203" pitchFamily="2" charset="-79"/>
              </a:rPr>
              <a:t>Phase 2: Develop</a:t>
            </a:r>
          </a:p>
        </p:txBody>
      </p:sp>
      <p:pic>
        <p:nvPicPr>
          <p:cNvPr id="7" name="Graphic 6" descr="Workflow with solid fill">
            <a:extLst>
              <a:ext uri="{FF2B5EF4-FFF2-40B4-BE49-F238E27FC236}">
                <a16:creationId xmlns:a16="http://schemas.microsoft.com/office/drawing/2014/main" id="{E9F53540-A757-ED69-A051-0E69584D76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670567" y="203199"/>
            <a:ext cx="1074639" cy="1074639"/>
          </a:xfrm>
          <a:prstGeom prst="rect">
            <a:avLst/>
          </a:prstGeom>
        </p:spPr>
      </p:pic>
    </p:spTree>
    <p:extLst>
      <p:ext uri="{BB962C8B-B14F-4D97-AF65-F5344CB8AC3E}">
        <p14:creationId xmlns:p14="http://schemas.microsoft.com/office/powerpoint/2010/main" val="194085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C8081DA-D698-480F-A669-DF663BF3D0E8}"/>
              </a:ext>
            </a:extLst>
          </p:cNvPr>
          <p:cNvSpPr txBox="1">
            <a:spLocks/>
          </p:cNvSpPr>
          <p:nvPr/>
        </p:nvSpPr>
        <p:spPr>
          <a:xfrm>
            <a:off x="384506" y="1244914"/>
            <a:ext cx="10907020" cy="694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2">
                    <a:lumMod val="50000"/>
                  </a:schemeClr>
                </a:solidFill>
                <a:latin typeface="+mn-lt"/>
                <a:cs typeface="Aharoni" panose="02010803020104030203" pitchFamily="2" charset="-79"/>
              </a:rPr>
              <a:t>Implement Change Plans</a:t>
            </a:r>
          </a:p>
        </p:txBody>
      </p:sp>
      <p:grpSp>
        <p:nvGrpSpPr>
          <p:cNvPr id="70" name="Group 69">
            <a:extLst>
              <a:ext uri="{FF2B5EF4-FFF2-40B4-BE49-F238E27FC236}">
                <a16:creationId xmlns:a16="http://schemas.microsoft.com/office/drawing/2014/main" id="{F99D179A-033D-6842-DE44-04D86527ABEE}"/>
              </a:ext>
            </a:extLst>
          </p:cNvPr>
          <p:cNvGrpSpPr/>
          <p:nvPr/>
        </p:nvGrpSpPr>
        <p:grpSpPr>
          <a:xfrm>
            <a:off x="47796" y="1799793"/>
            <a:ext cx="3448429" cy="3418015"/>
            <a:chOff x="327037" y="1939432"/>
            <a:chExt cx="2966472" cy="2940309"/>
          </a:xfrm>
        </p:grpSpPr>
        <p:sp>
          <p:nvSpPr>
            <p:cNvPr id="69" name="Freeform: Shape 68">
              <a:extLst>
                <a:ext uri="{FF2B5EF4-FFF2-40B4-BE49-F238E27FC236}">
                  <a16:creationId xmlns:a16="http://schemas.microsoft.com/office/drawing/2014/main" id="{DEFE54FC-0B5D-D7B7-C544-C2342C709A50}"/>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Communications Management Toolkit</a:t>
              </a:r>
            </a:p>
          </p:txBody>
        </p:sp>
        <p:pic>
          <p:nvPicPr>
            <p:cNvPr id="15" name="Picture 14" descr="A screenshot of a computer&#10;&#10;Description automatically generated with medium confidence">
              <a:extLst>
                <a:ext uri="{FF2B5EF4-FFF2-40B4-BE49-F238E27FC236}">
                  <a16:creationId xmlns:a16="http://schemas.microsoft.com/office/drawing/2014/main" id="{6FA6D653-11E2-CE0C-E841-DB6D8E6F4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34" name="Oval 33">
              <a:extLst>
                <a:ext uri="{FF2B5EF4-FFF2-40B4-BE49-F238E27FC236}">
                  <a16:creationId xmlns:a16="http://schemas.microsoft.com/office/drawing/2014/main" id="{77F134B1-B538-6B36-D140-1FA9E7ED4922}"/>
                </a:ext>
              </a:extLst>
            </p:cNvPr>
            <p:cNvSpPr/>
            <p:nvPr/>
          </p:nvSpPr>
          <p:spPr>
            <a:xfrm>
              <a:off x="1631051" y="2137628"/>
              <a:ext cx="387712" cy="38771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Rectangle: Rounded Corners 3">
              <a:hlinkClick r:id="rId3"/>
              <a:extLst>
                <a:ext uri="{FF2B5EF4-FFF2-40B4-BE49-F238E27FC236}">
                  <a16:creationId xmlns:a16="http://schemas.microsoft.com/office/drawing/2014/main" id="{7283766D-1C8D-48E4-B814-0E4C6F5249AF}"/>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33" name="TextBox 32">
              <a:extLst>
                <a:ext uri="{FF2B5EF4-FFF2-40B4-BE49-F238E27FC236}">
                  <a16:creationId xmlns:a16="http://schemas.microsoft.com/office/drawing/2014/main" id="{CA5B29EB-9E15-31C9-4B64-886675B7F341}"/>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Deliver Communications</a:t>
              </a:r>
            </a:p>
          </p:txBody>
        </p:sp>
        <p:sp>
          <p:nvSpPr>
            <p:cNvPr id="36" name="TextBox 35">
              <a:extLst>
                <a:ext uri="{FF2B5EF4-FFF2-40B4-BE49-F238E27FC236}">
                  <a16:creationId xmlns:a16="http://schemas.microsoft.com/office/drawing/2014/main" id="{D3BB6433-04BC-2CDD-5058-23646D29F6F2}"/>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3.1</a:t>
              </a:r>
              <a:endParaRPr lang="en-US" sz="1400" b="1" dirty="0">
                <a:solidFill>
                  <a:schemeClr val="bg1"/>
                </a:solidFill>
                <a:latin typeface="Arial Black" panose="020B0A04020102020204" pitchFamily="34" charset="0"/>
              </a:endParaRPr>
            </a:p>
          </p:txBody>
        </p:sp>
        <p:sp>
          <p:nvSpPr>
            <p:cNvPr id="35" name="Oval 34">
              <a:extLst>
                <a:ext uri="{FF2B5EF4-FFF2-40B4-BE49-F238E27FC236}">
                  <a16:creationId xmlns:a16="http://schemas.microsoft.com/office/drawing/2014/main" id="{0778A22C-6514-3C19-657C-C2D5FDC0A7B2}"/>
                </a:ext>
              </a:extLst>
            </p:cNvPr>
            <p:cNvSpPr/>
            <p:nvPr/>
          </p:nvSpPr>
          <p:spPr>
            <a:xfrm>
              <a:off x="471053" y="3541442"/>
              <a:ext cx="107990" cy="1179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a:extLst>
                <a:ext uri="{FF2B5EF4-FFF2-40B4-BE49-F238E27FC236}">
                  <a16:creationId xmlns:a16="http://schemas.microsoft.com/office/drawing/2014/main" id="{45E91BB7-258B-7156-30B1-9FAD7C760F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5958" y="3150999"/>
              <a:ext cx="1462139" cy="974760"/>
            </a:xfrm>
            <a:prstGeom prst="rect">
              <a:avLst/>
            </a:prstGeom>
          </p:spPr>
        </p:pic>
      </p:grpSp>
      <p:grpSp>
        <p:nvGrpSpPr>
          <p:cNvPr id="107" name="Group 106">
            <a:extLst>
              <a:ext uri="{FF2B5EF4-FFF2-40B4-BE49-F238E27FC236}">
                <a16:creationId xmlns:a16="http://schemas.microsoft.com/office/drawing/2014/main" id="{5573595E-305A-BFB4-2EAC-ACC1FA4DF606}"/>
              </a:ext>
            </a:extLst>
          </p:cNvPr>
          <p:cNvGrpSpPr/>
          <p:nvPr/>
        </p:nvGrpSpPr>
        <p:grpSpPr>
          <a:xfrm>
            <a:off x="2942179" y="3300526"/>
            <a:ext cx="3448429" cy="3418015"/>
            <a:chOff x="327037" y="1939432"/>
            <a:chExt cx="2966472" cy="2940309"/>
          </a:xfrm>
        </p:grpSpPr>
        <p:sp>
          <p:nvSpPr>
            <p:cNvPr id="108" name="Freeform: Shape 107">
              <a:extLst>
                <a:ext uri="{FF2B5EF4-FFF2-40B4-BE49-F238E27FC236}">
                  <a16:creationId xmlns:a16="http://schemas.microsoft.com/office/drawing/2014/main" id="{E49B80AC-4BFC-11DA-0605-6F98C1193DBA}"/>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Stakeholder Management Toolkit</a:t>
              </a:r>
            </a:p>
          </p:txBody>
        </p:sp>
        <p:pic>
          <p:nvPicPr>
            <p:cNvPr id="109" name="Picture 108" descr="A screenshot of a computer&#10;&#10;Description automatically generated with medium confidence">
              <a:extLst>
                <a:ext uri="{FF2B5EF4-FFF2-40B4-BE49-F238E27FC236}">
                  <a16:creationId xmlns:a16="http://schemas.microsoft.com/office/drawing/2014/main" id="{B59FD472-6E41-DF36-0AED-86A9ADB50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0" name="Oval 109">
              <a:extLst>
                <a:ext uri="{FF2B5EF4-FFF2-40B4-BE49-F238E27FC236}">
                  <a16:creationId xmlns:a16="http://schemas.microsoft.com/office/drawing/2014/main" id="{D8DC92D4-C34B-63A2-CF6A-7633E3631DE0}"/>
                </a:ext>
              </a:extLst>
            </p:cNvPr>
            <p:cNvSpPr/>
            <p:nvPr/>
          </p:nvSpPr>
          <p:spPr>
            <a:xfrm>
              <a:off x="1631051" y="2137628"/>
              <a:ext cx="387712" cy="38771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1" name="Rectangle: Rounded Corners 110">
              <a:hlinkClick r:id="rId5"/>
              <a:extLst>
                <a:ext uri="{FF2B5EF4-FFF2-40B4-BE49-F238E27FC236}">
                  <a16:creationId xmlns:a16="http://schemas.microsoft.com/office/drawing/2014/main" id="{A8D2CF10-C23C-E626-F48C-6F96DBEC33B1}"/>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12" name="TextBox 111">
              <a:extLst>
                <a:ext uri="{FF2B5EF4-FFF2-40B4-BE49-F238E27FC236}">
                  <a16:creationId xmlns:a16="http://schemas.microsoft.com/office/drawing/2014/main" id="{E94AD64D-EA28-9D6D-10E5-5FC39946C6DF}"/>
                </a:ext>
              </a:extLst>
            </p:cNvPr>
            <p:cNvSpPr txBox="1"/>
            <p:nvPr/>
          </p:nvSpPr>
          <p:spPr>
            <a:xfrm>
              <a:off x="810461" y="2574491"/>
              <a:ext cx="2009855" cy="291237"/>
            </a:xfrm>
            <a:prstGeom prst="rect">
              <a:avLst/>
            </a:prstGeom>
            <a:noFill/>
          </p:spPr>
          <p:txBody>
            <a:bodyPr wrap="square" rtlCol="0">
              <a:spAutoFit/>
            </a:bodyPr>
            <a:lstStyle/>
            <a:p>
              <a:pPr algn="ctr"/>
              <a:r>
                <a:rPr lang="en-US" sz="1600" dirty="0">
                  <a:solidFill>
                    <a:schemeClr val="bg2">
                      <a:lumMod val="50000"/>
                    </a:schemeClr>
                  </a:solidFill>
                </a:rPr>
                <a:t>Engage Stakeholders</a:t>
              </a:r>
            </a:p>
          </p:txBody>
        </p:sp>
        <p:sp>
          <p:nvSpPr>
            <p:cNvPr id="113" name="TextBox 112">
              <a:extLst>
                <a:ext uri="{FF2B5EF4-FFF2-40B4-BE49-F238E27FC236}">
                  <a16:creationId xmlns:a16="http://schemas.microsoft.com/office/drawing/2014/main" id="{8E5A994D-49FE-D30E-D0BD-4B0EA0A90161}"/>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3.2</a:t>
              </a:r>
              <a:endParaRPr lang="en-US" sz="1400" b="1" dirty="0">
                <a:solidFill>
                  <a:schemeClr val="bg1"/>
                </a:solidFill>
                <a:latin typeface="Arial Black" panose="020B0A04020102020204" pitchFamily="34" charset="0"/>
              </a:endParaRPr>
            </a:p>
          </p:txBody>
        </p:sp>
        <p:sp>
          <p:nvSpPr>
            <p:cNvPr id="114" name="Oval 113">
              <a:extLst>
                <a:ext uri="{FF2B5EF4-FFF2-40B4-BE49-F238E27FC236}">
                  <a16:creationId xmlns:a16="http://schemas.microsoft.com/office/drawing/2014/main" id="{EBC8AB51-EC10-D7EC-193C-3E0F1E0335AF}"/>
                </a:ext>
              </a:extLst>
            </p:cNvPr>
            <p:cNvSpPr/>
            <p:nvPr/>
          </p:nvSpPr>
          <p:spPr>
            <a:xfrm>
              <a:off x="471053" y="3541442"/>
              <a:ext cx="107990" cy="1179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4D26EA1B-78C2-6918-45EA-94292E392E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15958" y="3150999"/>
              <a:ext cx="1462139" cy="974759"/>
            </a:xfrm>
            <a:prstGeom prst="rect">
              <a:avLst/>
            </a:prstGeom>
          </p:spPr>
        </p:pic>
      </p:grpSp>
      <p:grpSp>
        <p:nvGrpSpPr>
          <p:cNvPr id="116" name="Group 115">
            <a:extLst>
              <a:ext uri="{FF2B5EF4-FFF2-40B4-BE49-F238E27FC236}">
                <a16:creationId xmlns:a16="http://schemas.microsoft.com/office/drawing/2014/main" id="{F2ED5BDF-7488-2A10-C6DB-628406F22A13}"/>
              </a:ext>
            </a:extLst>
          </p:cNvPr>
          <p:cNvGrpSpPr/>
          <p:nvPr/>
        </p:nvGrpSpPr>
        <p:grpSpPr>
          <a:xfrm>
            <a:off x="5836562" y="1754634"/>
            <a:ext cx="3448429" cy="3418015"/>
            <a:chOff x="327037" y="1939432"/>
            <a:chExt cx="2966472" cy="2940309"/>
          </a:xfrm>
        </p:grpSpPr>
        <p:sp>
          <p:nvSpPr>
            <p:cNvPr id="117" name="Freeform: Shape 116">
              <a:extLst>
                <a:ext uri="{FF2B5EF4-FFF2-40B4-BE49-F238E27FC236}">
                  <a16:creationId xmlns:a16="http://schemas.microsoft.com/office/drawing/2014/main" id="{2C0B9769-3074-C0FB-BFC6-1070F3A2784C}"/>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Change Champions &amp; Agents Management Toolkit</a:t>
              </a:r>
            </a:p>
          </p:txBody>
        </p:sp>
        <p:pic>
          <p:nvPicPr>
            <p:cNvPr id="118" name="Picture 117" descr="A screenshot of a computer&#10;&#10;Description automatically generated with medium confidence">
              <a:extLst>
                <a:ext uri="{FF2B5EF4-FFF2-40B4-BE49-F238E27FC236}">
                  <a16:creationId xmlns:a16="http://schemas.microsoft.com/office/drawing/2014/main" id="{06537DD4-B51E-5699-B720-CBE906C50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19" name="Oval 118">
              <a:extLst>
                <a:ext uri="{FF2B5EF4-FFF2-40B4-BE49-F238E27FC236}">
                  <a16:creationId xmlns:a16="http://schemas.microsoft.com/office/drawing/2014/main" id="{699D2C7A-09E3-67F7-FDD0-82141E783C1E}"/>
                </a:ext>
              </a:extLst>
            </p:cNvPr>
            <p:cNvSpPr/>
            <p:nvPr/>
          </p:nvSpPr>
          <p:spPr>
            <a:xfrm>
              <a:off x="1631051" y="2137628"/>
              <a:ext cx="387712" cy="38771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0" name="Rectangle: Rounded Corners 119">
              <a:hlinkClick r:id="rId7"/>
              <a:extLst>
                <a:ext uri="{FF2B5EF4-FFF2-40B4-BE49-F238E27FC236}">
                  <a16:creationId xmlns:a16="http://schemas.microsoft.com/office/drawing/2014/main" id="{CA9D66E5-0B08-BB95-60D7-8D772D0A8F96}"/>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21" name="TextBox 120">
              <a:extLst>
                <a:ext uri="{FF2B5EF4-FFF2-40B4-BE49-F238E27FC236}">
                  <a16:creationId xmlns:a16="http://schemas.microsoft.com/office/drawing/2014/main" id="{BE5C83A8-9CDE-1AEB-521E-066AF53883CB}"/>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Manage Champion Network</a:t>
              </a:r>
            </a:p>
          </p:txBody>
        </p:sp>
        <p:sp>
          <p:nvSpPr>
            <p:cNvPr id="122" name="TextBox 121">
              <a:extLst>
                <a:ext uri="{FF2B5EF4-FFF2-40B4-BE49-F238E27FC236}">
                  <a16:creationId xmlns:a16="http://schemas.microsoft.com/office/drawing/2014/main" id="{A110061A-D1DA-9330-64CC-0090B06E43CE}"/>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3.3</a:t>
              </a:r>
              <a:endParaRPr lang="en-US" sz="1400" b="1" dirty="0">
                <a:solidFill>
                  <a:schemeClr val="bg1"/>
                </a:solidFill>
                <a:latin typeface="Arial Black" panose="020B0A04020102020204" pitchFamily="34" charset="0"/>
              </a:endParaRPr>
            </a:p>
          </p:txBody>
        </p:sp>
        <p:sp>
          <p:nvSpPr>
            <p:cNvPr id="123" name="Oval 122">
              <a:extLst>
                <a:ext uri="{FF2B5EF4-FFF2-40B4-BE49-F238E27FC236}">
                  <a16:creationId xmlns:a16="http://schemas.microsoft.com/office/drawing/2014/main" id="{5F2AAEF0-129A-8852-EB68-4C68007E9DC3}"/>
                </a:ext>
              </a:extLst>
            </p:cNvPr>
            <p:cNvSpPr/>
            <p:nvPr/>
          </p:nvSpPr>
          <p:spPr>
            <a:xfrm>
              <a:off x="471053" y="3541442"/>
              <a:ext cx="107990" cy="1179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D6623956-2845-1EF7-673C-7C3FD7CCE77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15958" y="3150999"/>
              <a:ext cx="1462139" cy="974759"/>
            </a:xfrm>
            <a:prstGeom prst="rect">
              <a:avLst/>
            </a:prstGeom>
          </p:spPr>
        </p:pic>
      </p:grpSp>
      <p:grpSp>
        <p:nvGrpSpPr>
          <p:cNvPr id="125" name="Group 124">
            <a:extLst>
              <a:ext uri="{FF2B5EF4-FFF2-40B4-BE49-F238E27FC236}">
                <a16:creationId xmlns:a16="http://schemas.microsoft.com/office/drawing/2014/main" id="{69E62841-0D3B-AB24-1CAC-26B2FD3BA2A0}"/>
              </a:ext>
            </a:extLst>
          </p:cNvPr>
          <p:cNvGrpSpPr/>
          <p:nvPr/>
        </p:nvGrpSpPr>
        <p:grpSpPr>
          <a:xfrm>
            <a:off x="8730944" y="3323125"/>
            <a:ext cx="3448429" cy="3418015"/>
            <a:chOff x="327037" y="1939432"/>
            <a:chExt cx="2966472" cy="2940309"/>
          </a:xfrm>
        </p:grpSpPr>
        <p:sp>
          <p:nvSpPr>
            <p:cNvPr id="126" name="Freeform: Shape 125">
              <a:extLst>
                <a:ext uri="{FF2B5EF4-FFF2-40B4-BE49-F238E27FC236}">
                  <a16:creationId xmlns:a16="http://schemas.microsoft.com/office/drawing/2014/main" id="{6CA40BB4-EB12-67D1-4D30-46270D34FE16}"/>
                </a:ext>
              </a:extLst>
            </p:cNvPr>
            <p:cNvSpPr/>
            <p:nvPr/>
          </p:nvSpPr>
          <p:spPr>
            <a:xfrm>
              <a:off x="793406" y="4258372"/>
              <a:ext cx="2076069" cy="385435"/>
            </a:xfrm>
            <a:custGeom>
              <a:avLst/>
              <a:gdLst>
                <a:gd name="connsiteX0" fmla="*/ 3411 w 2065805"/>
                <a:gd name="connsiteY0" fmla="*/ 0 h 187718"/>
                <a:gd name="connsiteX1" fmla="*/ 2058981 w 2065805"/>
                <a:gd name="connsiteY1" fmla="*/ 0 h 187718"/>
                <a:gd name="connsiteX2" fmla="*/ 2058981 w 2065805"/>
                <a:gd name="connsiteY2" fmla="*/ 101189 h 187718"/>
                <a:gd name="connsiteX3" fmla="*/ 2065805 w 2065805"/>
                <a:gd name="connsiteY3" fmla="*/ 117663 h 187718"/>
                <a:gd name="connsiteX4" fmla="*/ 2058981 w 2065805"/>
                <a:gd name="connsiteY4" fmla="*/ 134138 h 187718"/>
                <a:gd name="connsiteX5" fmla="*/ 2058981 w 2065805"/>
                <a:gd name="connsiteY5" fmla="*/ 140110 h 187718"/>
                <a:gd name="connsiteX6" fmla="*/ 2056507 w 2065805"/>
                <a:gd name="connsiteY6" fmla="*/ 140110 h 187718"/>
                <a:gd name="connsiteX7" fmla="*/ 2045286 w 2065805"/>
                <a:gd name="connsiteY7" fmla="*/ 167200 h 187718"/>
                <a:gd name="connsiteX8" fmla="*/ 1995750 w 2065805"/>
                <a:gd name="connsiteY8" fmla="*/ 187718 h 187718"/>
                <a:gd name="connsiteX9" fmla="*/ 70055 w 2065805"/>
                <a:gd name="connsiteY9" fmla="*/ 187718 h 187718"/>
                <a:gd name="connsiteX10" fmla="*/ 20519 w 2065805"/>
                <a:gd name="connsiteY10" fmla="*/ 167200 h 187718"/>
                <a:gd name="connsiteX11" fmla="*/ 9298 w 2065805"/>
                <a:gd name="connsiteY11" fmla="*/ 140110 h 187718"/>
                <a:gd name="connsiteX12" fmla="*/ 3411 w 2065805"/>
                <a:gd name="connsiteY12" fmla="*/ 140110 h 187718"/>
                <a:gd name="connsiteX13" fmla="*/ 3411 w 2065805"/>
                <a:gd name="connsiteY13" fmla="*/ 125898 h 187718"/>
                <a:gd name="connsiteX14" fmla="*/ 0 w 2065805"/>
                <a:gd name="connsiteY14" fmla="*/ 117663 h 187718"/>
                <a:gd name="connsiteX15" fmla="*/ 3411 w 2065805"/>
                <a:gd name="connsiteY15" fmla="*/ 109428 h 18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5805" h="187718">
                  <a:moveTo>
                    <a:pt x="3411" y="0"/>
                  </a:moveTo>
                  <a:lnTo>
                    <a:pt x="2058981" y="0"/>
                  </a:lnTo>
                  <a:lnTo>
                    <a:pt x="2058981" y="101189"/>
                  </a:lnTo>
                  <a:lnTo>
                    <a:pt x="2065805" y="117663"/>
                  </a:lnTo>
                  <a:lnTo>
                    <a:pt x="2058981" y="134138"/>
                  </a:lnTo>
                  <a:lnTo>
                    <a:pt x="2058981" y="140110"/>
                  </a:lnTo>
                  <a:lnTo>
                    <a:pt x="2056507" y="140110"/>
                  </a:lnTo>
                  <a:lnTo>
                    <a:pt x="2045286" y="167200"/>
                  </a:lnTo>
                  <a:cubicBezTo>
                    <a:pt x="2032609" y="179877"/>
                    <a:pt x="2015095" y="187718"/>
                    <a:pt x="1995750" y="187718"/>
                  </a:cubicBezTo>
                  <a:lnTo>
                    <a:pt x="70055" y="187718"/>
                  </a:lnTo>
                  <a:cubicBezTo>
                    <a:pt x="50710" y="187718"/>
                    <a:pt x="33196" y="179877"/>
                    <a:pt x="20519" y="167200"/>
                  </a:cubicBezTo>
                  <a:lnTo>
                    <a:pt x="9298" y="140110"/>
                  </a:lnTo>
                  <a:lnTo>
                    <a:pt x="3411" y="140110"/>
                  </a:lnTo>
                  <a:lnTo>
                    <a:pt x="3411" y="125898"/>
                  </a:lnTo>
                  <a:lnTo>
                    <a:pt x="0" y="117663"/>
                  </a:lnTo>
                  <a:lnTo>
                    <a:pt x="3411" y="1094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400" dirty="0"/>
                <a:t>Resistance Management Toolkit</a:t>
              </a:r>
            </a:p>
          </p:txBody>
        </p:sp>
        <p:pic>
          <p:nvPicPr>
            <p:cNvPr id="127" name="Picture 126" descr="A screenshot of a computer&#10;&#10;Description automatically generated with medium confidence">
              <a:extLst>
                <a:ext uri="{FF2B5EF4-FFF2-40B4-BE49-F238E27FC236}">
                  <a16:creationId xmlns:a16="http://schemas.microsoft.com/office/drawing/2014/main" id="{0C8A29C0-1CF1-6E6F-DEAD-FD1DDDD97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7" y="1939432"/>
              <a:ext cx="2966472" cy="2940309"/>
            </a:xfrm>
            <a:prstGeom prst="rect">
              <a:avLst/>
            </a:prstGeom>
          </p:spPr>
        </p:pic>
        <p:sp>
          <p:nvSpPr>
            <p:cNvPr id="128" name="Oval 127">
              <a:extLst>
                <a:ext uri="{FF2B5EF4-FFF2-40B4-BE49-F238E27FC236}">
                  <a16:creationId xmlns:a16="http://schemas.microsoft.com/office/drawing/2014/main" id="{12A394C4-DA9B-F86A-5894-0363EE1A1FBA}"/>
                </a:ext>
              </a:extLst>
            </p:cNvPr>
            <p:cNvSpPr/>
            <p:nvPr/>
          </p:nvSpPr>
          <p:spPr>
            <a:xfrm>
              <a:off x="1631051" y="2137628"/>
              <a:ext cx="387712" cy="387712"/>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29" name="Rectangle: Rounded Corners 128">
              <a:hlinkClick r:id="rId9"/>
              <a:extLst>
                <a:ext uri="{FF2B5EF4-FFF2-40B4-BE49-F238E27FC236}">
                  <a16:creationId xmlns:a16="http://schemas.microsoft.com/office/drawing/2014/main" id="{5142F719-F665-40CB-3ABA-3BCBC4251D4E}"/>
                </a:ext>
              </a:extLst>
            </p:cNvPr>
            <p:cNvSpPr/>
            <p:nvPr/>
          </p:nvSpPr>
          <p:spPr>
            <a:xfrm>
              <a:off x="1328482" y="4676338"/>
              <a:ext cx="963580" cy="1650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Read More</a:t>
              </a:r>
            </a:p>
          </p:txBody>
        </p:sp>
        <p:sp>
          <p:nvSpPr>
            <p:cNvPr id="130" name="TextBox 129">
              <a:extLst>
                <a:ext uri="{FF2B5EF4-FFF2-40B4-BE49-F238E27FC236}">
                  <a16:creationId xmlns:a16="http://schemas.microsoft.com/office/drawing/2014/main" id="{84B36CDF-606A-B74D-B28C-598F0E4B827F}"/>
                </a:ext>
              </a:extLst>
            </p:cNvPr>
            <p:cNvSpPr txBox="1"/>
            <p:nvPr/>
          </p:nvSpPr>
          <p:spPr>
            <a:xfrm>
              <a:off x="810461" y="2574491"/>
              <a:ext cx="2009855" cy="503046"/>
            </a:xfrm>
            <a:prstGeom prst="rect">
              <a:avLst/>
            </a:prstGeom>
            <a:noFill/>
          </p:spPr>
          <p:txBody>
            <a:bodyPr wrap="square" rtlCol="0">
              <a:spAutoFit/>
            </a:bodyPr>
            <a:lstStyle/>
            <a:p>
              <a:pPr algn="ctr"/>
              <a:r>
                <a:rPr lang="en-US" sz="1600" dirty="0">
                  <a:solidFill>
                    <a:schemeClr val="bg2">
                      <a:lumMod val="50000"/>
                    </a:schemeClr>
                  </a:solidFill>
                </a:rPr>
                <a:t>Manage Resistance to Change</a:t>
              </a:r>
            </a:p>
          </p:txBody>
        </p:sp>
        <p:sp>
          <p:nvSpPr>
            <p:cNvPr id="131" name="TextBox 130">
              <a:extLst>
                <a:ext uri="{FF2B5EF4-FFF2-40B4-BE49-F238E27FC236}">
                  <a16:creationId xmlns:a16="http://schemas.microsoft.com/office/drawing/2014/main" id="{3D3E7676-68FD-4C1D-9D99-B403F59D8920}"/>
                </a:ext>
              </a:extLst>
            </p:cNvPr>
            <p:cNvSpPr txBox="1"/>
            <p:nvPr/>
          </p:nvSpPr>
          <p:spPr>
            <a:xfrm>
              <a:off x="1573846" y="2216610"/>
              <a:ext cx="513741" cy="264762"/>
            </a:xfrm>
            <a:prstGeom prst="rect">
              <a:avLst/>
            </a:prstGeom>
            <a:noFill/>
          </p:spPr>
          <p:txBody>
            <a:bodyPr wrap="square" rtlCol="0">
              <a:spAutoFit/>
            </a:bodyPr>
            <a:lstStyle/>
            <a:p>
              <a:pPr algn="ctr"/>
              <a:r>
                <a:rPr lang="en-US" sz="1400" dirty="0">
                  <a:solidFill>
                    <a:schemeClr val="bg1"/>
                  </a:solidFill>
                  <a:latin typeface="Arial Black" panose="020B0A04020102020204" pitchFamily="34" charset="0"/>
                </a:rPr>
                <a:t>3.4</a:t>
              </a:r>
              <a:endParaRPr lang="en-US" sz="1400" b="1" dirty="0">
                <a:solidFill>
                  <a:schemeClr val="bg1"/>
                </a:solidFill>
                <a:latin typeface="Arial Black" panose="020B0A04020102020204" pitchFamily="34" charset="0"/>
              </a:endParaRPr>
            </a:p>
          </p:txBody>
        </p:sp>
        <p:sp>
          <p:nvSpPr>
            <p:cNvPr id="132" name="Oval 131">
              <a:extLst>
                <a:ext uri="{FF2B5EF4-FFF2-40B4-BE49-F238E27FC236}">
                  <a16:creationId xmlns:a16="http://schemas.microsoft.com/office/drawing/2014/main" id="{ECF9A08A-3D1E-5EAC-0B28-281DCBDB2612}"/>
                </a:ext>
              </a:extLst>
            </p:cNvPr>
            <p:cNvSpPr/>
            <p:nvPr/>
          </p:nvSpPr>
          <p:spPr>
            <a:xfrm>
              <a:off x="471053" y="3541442"/>
              <a:ext cx="107990" cy="1179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03C33B10-4693-0A86-6CAC-1383B394C72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15958" y="3150999"/>
              <a:ext cx="1462139" cy="974760"/>
            </a:xfrm>
            <a:prstGeom prst="rect">
              <a:avLst/>
            </a:prstGeom>
          </p:spPr>
        </p:pic>
      </p:grpSp>
      <p:sp>
        <p:nvSpPr>
          <p:cNvPr id="6" name="Title 1">
            <a:extLst>
              <a:ext uri="{FF2B5EF4-FFF2-40B4-BE49-F238E27FC236}">
                <a16:creationId xmlns:a16="http://schemas.microsoft.com/office/drawing/2014/main" id="{ED730E89-DD4A-D091-DC97-F1453E550B91}"/>
              </a:ext>
            </a:extLst>
          </p:cNvPr>
          <p:cNvSpPr>
            <a:spLocks noGrp="1"/>
          </p:cNvSpPr>
          <p:nvPr>
            <p:ph type="title"/>
          </p:nvPr>
        </p:nvSpPr>
        <p:spPr>
          <a:xfrm>
            <a:off x="327037" y="300422"/>
            <a:ext cx="5883965" cy="1325563"/>
          </a:xfrm>
        </p:spPr>
        <p:txBody>
          <a:bodyPr/>
          <a:lstStyle/>
          <a:p>
            <a:r>
              <a:rPr lang="en-US" b="1" dirty="0">
                <a:solidFill>
                  <a:schemeClr val="accent3"/>
                </a:solidFill>
                <a:latin typeface="Arial Black" panose="020B0A04020102020204" pitchFamily="34" charset="0"/>
                <a:cs typeface="Aharoni" panose="02010803020104030203" pitchFamily="2" charset="-79"/>
              </a:rPr>
              <a:t>Phase 3: Deploy</a:t>
            </a:r>
          </a:p>
        </p:txBody>
      </p:sp>
      <p:pic>
        <p:nvPicPr>
          <p:cNvPr id="7" name="Graphic 6" descr="Gears with solid fill">
            <a:extLst>
              <a:ext uri="{FF2B5EF4-FFF2-40B4-BE49-F238E27FC236}">
                <a16:creationId xmlns:a16="http://schemas.microsoft.com/office/drawing/2014/main" id="{9F4420EB-7556-DBBC-DF6D-2064551C1A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312267" y="203199"/>
            <a:ext cx="1074639" cy="1074639"/>
          </a:xfrm>
          <a:prstGeom prst="rect">
            <a:avLst/>
          </a:prstGeom>
        </p:spPr>
      </p:pic>
    </p:spTree>
    <p:extLst>
      <p:ext uri="{BB962C8B-B14F-4D97-AF65-F5344CB8AC3E}">
        <p14:creationId xmlns:p14="http://schemas.microsoft.com/office/powerpoint/2010/main" val="144505068"/>
      </p:ext>
    </p:extLst>
  </p:cSld>
  <p:clrMapOvr>
    <a:masterClrMapping/>
  </p:clrMapOvr>
</p:sld>
</file>

<file path=ppt/theme/theme1.xml><?xml version="1.0" encoding="utf-8"?>
<a:theme xmlns:a="http://schemas.openxmlformats.org/drawingml/2006/main" name="Office Theme">
  <a:themeElements>
    <a:clrScheme name="AGS Change Framework">
      <a:dk1>
        <a:sysClr val="windowText" lastClr="000000"/>
      </a:dk1>
      <a:lt1>
        <a:sysClr val="window" lastClr="FFFFFF"/>
      </a:lt1>
      <a:dk2>
        <a:srgbClr val="44546A"/>
      </a:dk2>
      <a:lt2>
        <a:srgbClr val="E7E6E6"/>
      </a:lt2>
      <a:accent1>
        <a:srgbClr val="37D0D3"/>
      </a:accent1>
      <a:accent2>
        <a:srgbClr val="CF7FCB"/>
      </a:accent2>
      <a:accent3>
        <a:srgbClr val="23EA79"/>
      </a:accent3>
      <a:accent4>
        <a:srgbClr val="46B2F9"/>
      </a:accent4>
      <a:accent5>
        <a:srgbClr val="FF8190"/>
      </a:accent5>
      <a:accent6>
        <a:srgbClr val="FFC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1368</TotalTime>
  <Words>636</Words>
  <Application>Microsoft Office PowerPoint</Application>
  <PresentationFormat>Widescreen</PresentationFormat>
  <Paragraphs>142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A Complete Change Management Workflow</vt:lpstr>
      <vt:lpstr>OCM Solution Change Management Framework</vt:lpstr>
      <vt:lpstr>OCM Solution Change Management Framework</vt:lpstr>
      <vt:lpstr>OCM Solution Change Management Framework</vt:lpstr>
      <vt:lpstr>Phase 1: Assess</vt:lpstr>
      <vt:lpstr>Phase 1: Assess</vt:lpstr>
      <vt:lpstr>Phase 1: Assess</vt:lpstr>
      <vt:lpstr>Phase 2: Develop</vt:lpstr>
      <vt:lpstr>Phase 3: Deploy</vt:lpstr>
      <vt:lpstr>Phase 3: Deploy</vt:lpstr>
      <vt:lpstr>Phase 4: Normalize</vt:lpstr>
      <vt:lpstr>Phase 5: Exit</vt:lpstr>
      <vt:lpstr>OCM Solution Change Management Software</vt:lpstr>
      <vt:lpstr>Learn More About the OCM Solution Change Management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of a Change Manager &amp; Change Team</dc:title>
  <dc:creator>Francesca Crolley</dc:creator>
  <cp:lastModifiedBy>Francesca Crolley</cp:lastModifiedBy>
  <cp:revision>28</cp:revision>
  <dcterms:created xsi:type="dcterms:W3CDTF">2021-09-13T12:25:42Z</dcterms:created>
  <dcterms:modified xsi:type="dcterms:W3CDTF">2022-10-17T14:40:47Z</dcterms:modified>
</cp:coreProperties>
</file>