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92" r:id="rId3"/>
    <p:sldId id="399" r:id="rId4"/>
    <p:sldId id="401" r:id="rId5"/>
    <p:sldId id="402" r:id="rId6"/>
    <p:sldId id="403" r:id="rId7"/>
    <p:sldId id="404" r:id="rId8"/>
    <p:sldId id="405" r:id="rId9"/>
    <p:sldId id="407" r:id="rId10"/>
    <p:sldId id="408" r:id="rId11"/>
    <p:sldId id="4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4050"/>
    <a:srgbClr val="6D6D6D"/>
    <a:srgbClr val="FF6600"/>
    <a:srgbClr val="EF5703"/>
    <a:srgbClr val="EAA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3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779B-D289-4166-9176-50B6D4C27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CD7BB-2BFF-4FA6-BEAB-558291866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F9B6-1262-49E2-885B-60418E51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27F4F-C145-4FD1-8386-A612EB5E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32CB1-F18B-44A7-9489-F488D946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8B0F9-586F-DA8E-899B-80227C35F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5451" y="109523"/>
            <a:ext cx="1705014" cy="64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8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9CE44-CCDA-4D43-97FD-9A754190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3A166-E7B1-4771-AAC0-82975DD2B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4BCC9-7A4B-45F4-8C8B-136A8481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3FE64-8267-43D6-B84C-BE4D8473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5C2F-AB52-42C9-8A9B-DEF19617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2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A1658-F78C-4372-BB8E-7EB5DB165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56626-85B2-41AB-AAF5-EC620842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ABCA0-C3AC-4D05-845C-51C24CF7C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4F03E-CFDC-4F95-A32D-9A25273E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C40C0-45B7-4F99-80B2-4F5EA0A5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0E9C-CBDE-499F-A15D-AF5FD8F1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F005C-0C8C-4B55-A0EB-F115CD50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5C4A0-5F35-490E-B997-4590811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E9E9C-99A5-4746-86C6-47B6ED56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99045-C7AA-4C65-A4D0-9E46EB5E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1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25F4-F555-42A8-A367-7A9F3EC4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146C9-1D5C-4605-8691-40802F674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432B2-D404-420C-B609-145252D2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928B2-BE2F-44FA-BF90-C025E3B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533F3-43B8-4F26-9C18-03B7435F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1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D5BF-1454-4DB5-A1AB-D1A58F23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1DCD-2ECE-45EF-8330-31CF8B9BF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42E43-F4CA-44B4-A328-7B52907C4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D0882-44EB-46BF-BB8E-391EBA47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A10A2-3CE4-447D-AE01-7DBCCD81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63111-1A39-4FC5-8CB9-840F7CFE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AFCEE-6773-4897-B10F-11D76DC4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3C820-D00A-47C4-990D-DE1FCDA0B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4D19E-FB94-45FC-B105-53C01A2FA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D5740-393C-457A-855C-E95D50C94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9ADBA-C736-4EE6-817D-1FCB02C20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467C5-FED1-4A86-A387-2956DC44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2678D-69B9-4254-A601-C843571D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00F694-AF9D-4A13-97DA-3CFAC51D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0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2D7F-A28E-4B87-89F8-AEC66CCB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4BC65-6ECB-493A-87A7-06004AE5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55BE0-3D4C-47E0-A653-EC12A084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59863-D494-4A7F-81A9-9F50BA5D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10E3D-2048-40B5-8712-E2CDFCAA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6AFA6-4941-41FD-AFE2-11CA9091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76805-09D2-4843-8765-EB0FC206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5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5AC9-012E-4CB6-B048-7C493821B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A778E-C020-4FA0-BFE9-3A0BEDB83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A3C36-651D-46F5-968C-45AAF43DD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923C3-1202-4BE4-A6BF-C727B5A8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35C91-336E-47F4-929A-FDEEBBEC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E1966-E303-4590-8121-A1861CDA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42F2-3873-4E6C-BA40-6F005950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FAC2C5-97B1-4BCA-99F2-439677799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50C36-978E-4CB3-B014-BBF0CA8D5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1EF05-40A5-43F3-9639-9A5FB961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82D-CC4A-4012-BAB3-8C726D777B00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FCDCE-114C-4E19-8F94-5F6E02C2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B7C2E-D280-4508-894C-E94E16E0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7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97BBA-344B-4C37-958F-91066AF1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AC83D-627B-4989-9346-B0C34CC47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A6D69-6A8F-4FEE-94E3-3A72F58A6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482D-CC4A-4012-BAB3-8C726D777B00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0B3A5-D76D-4C02-B09A-709371853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DB08-C9E2-4763-B9E8-A8A94E91E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2D33-39C2-4739-B795-34BDDE5BCEA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E369FF-B6ED-7F38-B633-2498F3456F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5451" y="109523"/>
            <a:ext cx="1705014" cy="64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5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accounts.ocmsolution.com/content/product-tutorial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cmsolution.com/customer-faqs/" TargetMode="External"/><Relationship Id="rId5" Type="http://schemas.openxmlformats.org/officeDocument/2006/relationships/hyperlink" Target="https://www.ocmsolution.com/contact-us/" TargetMode="External"/><Relationship Id="rId4" Type="http://schemas.openxmlformats.org/officeDocument/2006/relationships/hyperlink" Target="https://www.ocmsolution.com/request-a-zoom-cal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0ED8D6-21CA-4CD6-BEB8-BD1089A7BE9D}"/>
              </a:ext>
            </a:extLst>
          </p:cNvPr>
          <p:cNvGrpSpPr/>
          <p:nvPr/>
        </p:nvGrpSpPr>
        <p:grpSpPr>
          <a:xfrm>
            <a:off x="9957020" y="33414"/>
            <a:ext cx="1923109" cy="1020849"/>
            <a:chOff x="-127159" y="-67983"/>
            <a:chExt cx="1826425" cy="1021081"/>
          </a:xfrm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2E68DDBE-C94F-4D2B-9F04-8A1801385B66}"/>
                </a:ext>
              </a:extLst>
            </p:cNvPr>
            <p:cNvSpPr/>
            <p:nvPr/>
          </p:nvSpPr>
          <p:spPr>
            <a:xfrm>
              <a:off x="-127159" y="-67983"/>
              <a:ext cx="1767709" cy="1021081"/>
            </a:xfrm>
            <a:prstGeom prst="wedgeRectCallout">
              <a:avLst>
                <a:gd name="adj1" fmla="val -18721"/>
                <a:gd name="adj2" fmla="val -4867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Aft>
                  <a:spcPts val="600"/>
                </a:spcAft>
              </a:pPr>
              <a:r>
                <a:rPr lang="en-US" sz="5400" dirty="0">
                  <a:solidFill>
                    <a:schemeClr val="bg1"/>
                  </a:solidFill>
                  <a:latin typeface="Algerian" panose="04020705040A02060702" pitchFamily="82" charset="0"/>
                </a:rPr>
                <a:t>AGS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A6AE32-044F-4E44-8067-413933AEBBE5}"/>
                </a:ext>
              </a:extLst>
            </p:cNvPr>
            <p:cNvGrpSpPr/>
            <p:nvPr/>
          </p:nvGrpSpPr>
          <p:grpSpPr>
            <a:xfrm>
              <a:off x="1323041" y="213362"/>
              <a:ext cx="376225" cy="472439"/>
              <a:chOff x="1323035" y="213362"/>
              <a:chExt cx="345119" cy="63886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5678B56-B268-4955-A3C9-EACDF930AA6D}"/>
                  </a:ext>
                </a:extLst>
              </p:cNvPr>
              <p:cNvSpPr/>
              <p:nvPr/>
            </p:nvSpPr>
            <p:spPr>
              <a:xfrm>
                <a:off x="1388949" y="406539"/>
                <a:ext cx="169700" cy="19869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05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ABAC502-2E2C-4DB7-AB69-040FEB585186}"/>
                  </a:ext>
                </a:extLst>
              </p:cNvPr>
              <p:cNvSpPr/>
              <p:nvPr/>
            </p:nvSpPr>
            <p:spPr>
              <a:xfrm>
                <a:off x="1441887" y="213362"/>
                <a:ext cx="226267" cy="21525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05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A95A7D4-F496-41F6-8AC8-9BFCD2D3B908}"/>
                  </a:ext>
                </a:extLst>
              </p:cNvPr>
              <p:cNvSpPr/>
              <p:nvPr/>
            </p:nvSpPr>
            <p:spPr>
              <a:xfrm>
                <a:off x="1341810" y="585918"/>
                <a:ext cx="141417" cy="16558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05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87AEF73-DEAB-4983-87D9-BE83D6EB2DB0}"/>
                  </a:ext>
                </a:extLst>
              </p:cNvPr>
              <p:cNvSpPr/>
              <p:nvPr/>
            </p:nvSpPr>
            <p:spPr>
              <a:xfrm>
                <a:off x="1323035" y="769437"/>
                <a:ext cx="70708" cy="8279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05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07314E5-C69C-4277-8544-84769AE4B741}"/>
              </a:ext>
            </a:extLst>
          </p:cNvPr>
          <p:cNvSpPr/>
          <p:nvPr/>
        </p:nvSpPr>
        <p:spPr>
          <a:xfrm>
            <a:off x="-3302" y="0"/>
            <a:ext cx="606972" cy="3233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AA5990-3F0D-40C8-B7E3-E186652E6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5" t="-269" r="-19" b="269"/>
          <a:stretch/>
        </p:blipFill>
        <p:spPr>
          <a:xfrm>
            <a:off x="524137" y="-47084"/>
            <a:ext cx="11664815" cy="690508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0184532-4E99-4B9D-811E-855F44EDE66A}"/>
              </a:ext>
            </a:extLst>
          </p:cNvPr>
          <p:cNvSpPr/>
          <p:nvPr/>
        </p:nvSpPr>
        <p:spPr>
          <a:xfrm>
            <a:off x="524137" y="-47086"/>
            <a:ext cx="4009763" cy="690508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814C9EE-17B8-41AB-9BDC-F7C2CF792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5451" y="109523"/>
            <a:ext cx="1705014" cy="649529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7E5A84C3-FD99-5D1F-C68A-52964CD51D4F}"/>
              </a:ext>
            </a:extLst>
          </p:cNvPr>
          <p:cNvSpPr txBox="1">
            <a:spLocks/>
          </p:cNvSpPr>
          <p:nvPr/>
        </p:nvSpPr>
        <p:spPr>
          <a:xfrm>
            <a:off x="1012534" y="545194"/>
            <a:ext cx="3521366" cy="24666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dirty="0">
                <a:solidFill>
                  <a:srgbClr val="2F4050"/>
                </a:solidFill>
                <a:latin typeface="+mn-lt"/>
              </a:rPr>
              <a:t>Getting Started in the OCM Solution Software</a:t>
            </a:r>
          </a:p>
        </p:txBody>
      </p:sp>
    </p:spTree>
    <p:extLst>
      <p:ext uri="{BB962C8B-B14F-4D97-AF65-F5344CB8AC3E}">
        <p14:creationId xmlns:p14="http://schemas.microsoft.com/office/powerpoint/2010/main" val="2756050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794EE2-66A8-4B18-856E-F81205AC801C}"/>
              </a:ext>
            </a:extLst>
          </p:cNvPr>
          <p:cNvSpPr/>
          <p:nvPr/>
        </p:nvSpPr>
        <p:spPr>
          <a:xfrm>
            <a:off x="548558" y="316488"/>
            <a:ext cx="8756080" cy="78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b="1" dirty="0">
                <a:solidFill>
                  <a:schemeClr val="tx1"/>
                </a:solidFill>
              </a:rPr>
              <a:t>7. Customize Templates for Other Toolkits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F1527-85A6-4722-A758-FE551A1A66C8}"/>
              </a:ext>
            </a:extLst>
          </p:cNvPr>
          <p:cNvSpPr/>
          <p:nvPr/>
        </p:nvSpPr>
        <p:spPr>
          <a:xfrm>
            <a:off x="548558" y="1607544"/>
            <a:ext cx="10906156" cy="17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solidFill>
                  <a:schemeClr val="tx1"/>
                </a:solidFill>
              </a:rPr>
              <a:t>Get your project ready for input by doing the same types of customizations in the other toolkits in your project.</a:t>
            </a:r>
          </a:p>
          <a:p>
            <a:pPr lvl="0"/>
            <a:endParaRPr lang="en-US" sz="2200" dirty="0">
              <a:solidFill>
                <a:schemeClr val="tx1"/>
              </a:solidFill>
            </a:endParaRP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You will have fewer columns to rename, because column name changes are reflected everywhere in your account.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90C28-6E0C-4770-9C7B-71D0F42E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499" y="3333234"/>
            <a:ext cx="7441002" cy="32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4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0ED8D6-21CA-4CD6-BEB8-BD1089A7BE9D}"/>
              </a:ext>
            </a:extLst>
          </p:cNvPr>
          <p:cNvGrpSpPr/>
          <p:nvPr/>
        </p:nvGrpSpPr>
        <p:grpSpPr>
          <a:xfrm>
            <a:off x="9957020" y="33414"/>
            <a:ext cx="1923109" cy="1020849"/>
            <a:chOff x="-127159" y="-67983"/>
            <a:chExt cx="1826425" cy="1021081"/>
          </a:xfrm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2E68DDBE-C94F-4D2B-9F04-8A1801385B66}"/>
                </a:ext>
              </a:extLst>
            </p:cNvPr>
            <p:cNvSpPr/>
            <p:nvPr/>
          </p:nvSpPr>
          <p:spPr>
            <a:xfrm>
              <a:off x="-127159" y="-67983"/>
              <a:ext cx="1767709" cy="1021081"/>
            </a:xfrm>
            <a:prstGeom prst="wedgeRectCallout">
              <a:avLst>
                <a:gd name="adj1" fmla="val -18721"/>
                <a:gd name="adj2" fmla="val -4867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Aft>
                  <a:spcPts val="600"/>
                </a:spcAft>
              </a:pPr>
              <a:r>
                <a:rPr lang="en-US" sz="5400" dirty="0">
                  <a:solidFill>
                    <a:schemeClr val="bg1"/>
                  </a:solidFill>
                  <a:latin typeface="Algerian" panose="04020705040A02060702" pitchFamily="82" charset="0"/>
                </a:rPr>
                <a:t>AGS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A6AE32-044F-4E44-8067-413933AEBBE5}"/>
                </a:ext>
              </a:extLst>
            </p:cNvPr>
            <p:cNvGrpSpPr/>
            <p:nvPr/>
          </p:nvGrpSpPr>
          <p:grpSpPr>
            <a:xfrm>
              <a:off x="1323041" y="213362"/>
              <a:ext cx="376225" cy="472439"/>
              <a:chOff x="1323035" y="213362"/>
              <a:chExt cx="345119" cy="63886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5678B56-B268-4955-A3C9-EACDF930AA6D}"/>
                  </a:ext>
                </a:extLst>
              </p:cNvPr>
              <p:cNvSpPr/>
              <p:nvPr/>
            </p:nvSpPr>
            <p:spPr>
              <a:xfrm>
                <a:off x="1388949" y="406539"/>
                <a:ext cx="169700" cy="19869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05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ABAC502-2E2C-4DB7-AB69-040FEB585186}"/>
                  </a:ext>
                </a:extLst>
              </p:cNvPr>
              <p:cNvSpPr/>
              <p:nvPr/>
            </p:nvSpPr>
            <p:spPr>
              <a:xfrm>
                <a:off x="1441887" y="213362"/>
                <a:ext cx="226267" cy="21525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05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A95A7D4-F496-41F6-8AC8-9BFCD2D3B908}"/>
                  </a:ext>
                </a:extLst>
              </p:cNvPr>
              <p:cNvSpPr/>
              <p:nvPr/>
            </p:nvSpPr>
            <p:spPr>
              <a:xfrm>
                <a:off x="1341810" y="585918"/>
                <a:ext cx="141417" cy="16558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05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87AEF73-DEAB-4983-87D9-BE83D6EB2DB0}"/>
                  </a:ext>
                </a:extLst>
              </p:cNvPr>
              <p:cNvSpPr/>
              <p:nvPr/>
            </p:nvSpPr>
            <p:spPr>
              <a:xfrm>
                <a:off x="1323035" y="769437"/>
                <a:ext cx="70708" cy="8279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05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07314E5-C69C-4277-8544-84769AE4B741}"/>
              </a:ext>
            </a:extLst>
          </p:cNvPr>
          <p:cNvSpPr/>
          <p:nvPr/>
        </p:nvSpPr>
        <p:spPr>
          <a:xfrm>
            <a:off x="-3302" y="0"/>
            <a:ext cx="606972" cy="3233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AA5990-3F0D-40C8-B7E3-E186652E6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5" t="-269" r="-19" b="269"/>
          <a:stretch/>
        </p:blipFill>
        <p:spPr>
          <a:xfrm>
            <a:off x="524137" y="-47084"/>
            <a:ext cx="11664815" cy="690508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0184532-4E99-4B9D-811E-855F44EDE66A}"/>
              </a:ext>
            </a:extLst>
          </p:cNvPr>
          <p:cNvSpPr/>
          <p:nvPr/>
        </p:nvSpPr>
        <p:spPr>
          <a:xfrm>
            <a:off x="524138" y="-47086"/>
            <a:ext cx="7018452" cy="690508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814C9EE-17B8-41AB-9BDC-F7C2CF792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5451" y="109523"/>
            <a:ext cx="1705014" cy="6495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1DA07A-93C9-8736-73EA-D9BB4508D22C}"/>
              </a:ext>
            </a:extLst>
          </p:cNvPr>
          <p:cNvSpPr/>
          <p:nvPr/>
        </p:nvSpPr>
        <p:spPr>
          <a:xfrm>
            <a:off x="995602" y="590137"/>
            <a:ext cx="6546987" cy="5349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200" b="1" dirty="0">
                <a:solidFill>
                  <a:schemeClr val="tx1"/>
                </a:solidFill>
              </a:rPr>
              <a:t>Help &amp; Support</a:t>
            </a:r>
          </a:p>
          <a:p>
            <a:pPr lvl="0"/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Join a Weekly Webinar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hlinkClick r:id="rId4"/>
              </a:rPr>
              <a:t>OCMSolution.com/request-a-zoom-call/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Contact Us by Email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hlinkClick r:id="rId5"/>
              </a:rPr>
              <a:t>OCMSolution.com/contact-us/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FAQ Page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hlinkClick r:id="rId6"/>
              </a:rPr>
              <a:t>OCMSolution.com/customer-</a:t>
            </a:r>
            <a:r>
              <a:rPr lang="en-US" sz="2400" dirty="0" err="1">
                <a:solidFill>
                  <a:schemeClr val="tx1"/>
                </a:solidFill>
                <a:hlinkClick r:id="rId6"/>
              </a:rPr>
              <a:t>faqs</a:t>
            </a:r>
            <a:r>
              <a:rPr lang="en-US" sz="2400" dirty="0">
                <a:solidFill>
                  <a:schemeClr val="tx1"/>
                </a:solidFill>
                <a:hlinkClick r:id="rId6"/>
              </a:rPr>
              <a:t>/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Video Tutorials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hlinkClick r:id="rId7"/>
              </a:rPr>
              <a:t>Accounts.ocmsolution.com/content/product-tutorials/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087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794EE2-66A8-4B18-856E-F81205AC801C}"/>
              </a:ext>
            </a:extLst>
          </p:cNvPr>
          <p:cNvSpPr/>
          <p:nvPr/>
        </p:nvSpPr>
        <p:spPr>
          <a:xfrm>
            <a:off x="548558" y="316488"/>
            <a:ext cx="8477059" cy="78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b="1" dirty="0">
                <a:solidFill>
                  <a:schemeClr val="tx1"/>
                </a:solidFill>
              </a:rPr>
              <a:t>Account Setup Checklist – First Steps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755454-E1AC-4007-8B4A-BC5A0A1C982E}"/>
              </a:ext>
            </a:extLst>
          </p:cNvPr>
          <p:cNvCxnSpPr>
            <a:cxnSpLocks/>
          </p:cNvCxnSpPr>
          <p:nvPr/>
        </p:nvCxnSpPr>
        <p:spPr>
          <a:xfrm>
            <a:off x="1587434" y="2074459"/>
            <a:ext cx="94006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12BA5D-B36D-4E81-93AD-DF2CD45A9FD3}"/>
              </a:ext>
            </a:extLst>
          </p:cNvPr>
          <p:cNvCxnSpPr>
            <a:cxnSpLocks/>
          </p:cNvCxnSpPr>
          <p:nvPr/>
        </p:nvCxnSpPr>
        <p:spPr>
          <a:xfrm>
            <a:off x="1588062" y="2816270"/>
            <a:ext cx="94000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641913-82B4-4443-BA44-B1EEDC46A72C}"/>
              </a:ext>
            </a:extLst>
          </p:cNvPr>
          <p:cNvCxnSpPr>
            <a:cxnSpLocks/>
          </p:cNvCxnSpPr>
          <p:nvPr/>
        </p:nvCxnSpPr>
        <p:spPr>
          <a:xfrm>
            <a:off x="1588062" y="3558081"/>
            <a:ext cx="94000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CC0A93-A959-4915-B30F-34400A688FAC}"/>
              </a:ext>
            </a:extLst>
          </p:cNvPr>
          <p:cNvCxnSpPr>
            <a:cxnSpLocks/>
          </p:cNvCxnSpPr>
          <p:nvPr/>
        </p:nvCxnSpPr>
        <p:spPr>
          <a:xfrm>
            <a:off x="1588062" y="4299892"/>
            <a:ext cx="94000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505F26-487D-4D0A-8DCC-723B688AECA7}"/>
              </a:ext>
            </a:extLst>
          </p:cNvPr>
          <p:cNvCxnSpPr>
            <a:cxnSpLocks/>
          </p:cNvCxnSpPr>
          <p:nvPr/>
        </p:nvCxnSpPr>
        <p:spPr>
          <a:xfrm>
            <a:off x="1588062" y="5041703"/>
            <a:ext cx="94000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DF31CA-0115-4CCA-85DD-444B4ABC548C}"/>
              </a:ext>
            </a:extLst>
          </p:cNvPr>
          <p:cNvCxnSpPr>
            <a:cxnSpLocks/>
          </p:cNvCxnSpPr>
          <p:nvPr/>
        </p:nvCxnSpPr>
        <p:spPr>
          <a:xfrm>
            <a:off x="1588062" y="5783515"/>
            <a:ext cx="94000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A68D5D1-777F-493F-A765-DD17529C70E8}"/>
              </a:ext>
            </a:extLst>
          </p:cNvPr>
          <p:cNvGrpSpPr/>
          <p:nvPr/>
        </p:nvGrpSpPr>
        <p:grpSpPr>
          <a:xfrm>
            <a:off x="736979" y="1441358"/>
            <a:ext cx="9271281" cy="504195"/>
            <a:chOff x="736979" y="1441358"/>
            <a:chExt cx="9271281" cy="5041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BF1527-85A6-4722-A758-FE551A1A66C8}"/>
                </a:ext>
              </a:extLst>
            </p:cNvPr>
            <p:cNvSpPr/>
            <p:nvPr/>
          </p:nvSpPr>
          <p:spPr>
            <a:xfrm>
              <a:off x="1531200" y="1481089"/>
              <a:ext cx="8477060" cy="424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2400" dirty="0">
                  <a:solidFill>
                    <a:schemeClr val="tx1"/>
                  </a:solidFill>
                </a:rPr>
                <a:t>1. Name your project.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1E20A91-147D-421C-8E19-951B3A61C8C0}"/>
                </a:ext>
              </a:extLst>
            </p:cNvPr>
            <p:cNvSpPr/>
            <p:nvPr/>
          </p:nvSpPr>
          <p:spPr>
            <a:xfrm>
              <a:off x="736979" y="1441358"/>
              <a:ext cx="504195" cy="50419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797F295-07F4-4FC6-90BD-D7378989C01A}"/>
              </a:ext>
            </a:extLst>
          </p:cNvPr>
          <p:cNvGrpSpPr/>
          <p:nvPr/>
        </p:nvGrpSpPr>
        <p:grpSpPr>
          <a:xfrm>
            <a:off x="736979" y="2171570"/>
            <a:ext cx="11120656" cy="504195"/>
            <a:chOff x="736979" y="2229373"/>
            <a:chExt cx="11120656" cy="50419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35E7CBE-96EE-4170-9E85-80F5A6A5D7FB}"/>
                </a:ext>
              </a:extLst>
            </p:cNvPr>
            <p:cNvSpPr/>
            <p:nvPr/>
          </p:nvSpPr>
          <p:spPr>
            <a:xfrm>
              <a:off x="1531200" y="2269104"/>
              <a:ext cx="10326435" cy="424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2400" dirty="0">
                  <a:solidFill>
                    <a:schemeClr val="tx1"/>
                  </a:solidFill>
                </a:rPr>
                <a:t>2. Ensure you have the toolkits you want added to that project.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8CF56EF-A958-4B9D-8D72-62AE771BE609}"/>
                </a:ext>
              </a:extLst>
            </p:cNvPr>
            <p:cNvSpPr/>
            <p:nvPr/>
          </p:nvSpPr>
          <p:spPr>
            <a:xfrm>
              <a:off x="736979" y="2229373"/>
              <a:ext cx="504195" cy="50419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C6F3C0-C4AC-4A28-9338-6EA5994A4C93}"/>
              </a:ext>
            </a:extLst>
          </p:cNvPr>
          <p:cNvGrpSpPr/>
          <p:nvPr/>
        </p:nvGrpSpPr>
        <p:grpSpPr>
          <a:xfrm>
            <a:off x="736979" y="2901782"/>
            <a:ext cx="11120656" cy="504195"/>
            <a:chOff x="736979" y="2948090"/>
            <a:chExt cx="11120656" cy="50419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221F1A-92CA-4331-A042-7B1989FF4EC8}"/>
                </a:ext>
              </a:extLst>
            </p:cNvPr>
            <p:cNvSpPr/>
            <p:nvPr/>
          </p:nvSpPr>
          <p:spPr>
            <a:xfrm>
              <a:off x="1531200" y="2987821"/>
              <a:ext cx="10326435" cy="424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2400" dirty="0">
                  <a:solidFill>
                    <a:schemeClr val="tx1"/>
                  </a:solidFill>
                </a:rPr>
                <a:t>3. Add users to your team &amp; project.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170A027-0409-427A-9470-465E583B2568}"/>
                </a:ext>
              </a:extLst>
            </p:cNvPr>
            <p:cNvSpPr/>
            <p:nvPr/>
          </p:nvSpPr>
          <p:spPr>
            <a:xfrm>
              <a:off x="736979" y="2948090"/>
              <a:ext cx="504195" cy="50419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E3F6DC5-EFAE-48D5-8509-263071C70347}"/>
              </a:ext>
            </a:extLst>
          </p:cNvPr>
          <p:cNvGrpSpPr/>
          <p:nvPr/>
        </p:nvGrpSpPr>
        <p:grpSpPr>
          <a:xfrm>
            <a:off x="736979" y="3631994"/>
            <a:ext cx="11120656" cy="504195"/>
            <a:chOff x="736979" y="3660512"/>
            <a:chExt cx="11120656" cy="50419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0594EE-428B-497C-A43D-54C52D838A60}"/>
                </a:ext>
              </a:extLst>
            </p:cNvPr>
            <p:cNvSpPr/>
            <p:nvPr/>
          </p:nvSpPr>
          <p:spPr>
            <a:xfrm>
              <a:off x="1531200" y="3700243"/>
              <a:ext cx="10326435" cy="424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2400" dirty="0">
                  <a:solidFill>
                    <a:schemeClr val="tx1"/>
                  </a:solidFill>
                </a:rPr>
                <a:t>4. Name the organizational columns to match your hierarchy.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8E97C5-98D9-4CF5-912F-532D6946E480}"/>
                </a:ext>
              </a:extLst>
            </p:cNvPr>
            <p:cNvSpPr/>
            <p:nvPr/>
          </p:nvSpPr>
          <p:spPr>
            <a:xfrm>
              <a:off x="736979" y="3660512"/>
              <a:ext cx="504195" cy="50419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038021B-5C34-4625-8E41-D3DA3C541FC8}"/>
              </a:ext>
            </a:extLst>
          </p:cNvPr>
          <p:cNvGrpSpPr/>
          <p:nvPr/>
        </p:nvGrpSpPr>
        <p:grpSpPr>
          <a:xfrm>
            <a:off x="736979" y="4362206"/>
            <a:ext cx="11120656" cy="504195"/>
            <a:chOff x="736979" y="4410932"/>
            <a:chExt cx="11120656" cy="5041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3AE664-A749-4E3D-ABE1-C3E9FF516675}"/>
                </a:ext>
              </a:extLst>
            </p:cNvPr>
            <p:cNvSpPr/>
            <p:nvPr/>
          </p:nvSpPr>
          <p:spPr>
            <a:xfrm>
              <a:off x="1531200" y="4450663"/>
              <a:ext cx="10326435" cy="424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2400" dirty="0">
                  <a:solidFill>
                    <a:schemeClr val="tx1"/>
                  </a:solidFill>
                </a:rPr>
                <a:t>5. Add/import your master list of organizational levels &amp; job roles.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1DB059-142E-46F5-8C33-752E0AD21E9D}"/>
                </a:ext>
              </a:extLst>
            </p:cNvPr>
            <p:cNvSpPr/>
            <p:nvPr/>
          </p:nvSpPr>
          <p:spPr>
            <a:xfrm>
              <a:off x="736979" y="4410932"/>
              <a:ext cx="504195" cy="50419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9C73A8-5829-4ECA-A25D-7323AAEEBC9E}"/>
              </a:ext>
            </a:extLst>
          </p:cNvPr>
          <p:cNvGrpSpPr/>
          <p:nvPr/>
        </p:nvGrpSpPr>
        <p:grpSpPr>
          <a:xfrm>
            <a:off x="736979" y="5092418"/>
            <a:ext cx="10194881" cy="504195"/>
            <a:chOff x="736979" y="5096035"/>
            <a:chExt cx="10194881" cy="50419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09F27AA-DAC8-4C3D-93D9-50993E3E8C21}"/>
                </a:ext>
              </a:extLst>
            </p:cNvPr>
            <p:cNvSpPr/>
            <p:nvPr/>
          </p:nvSpPr>
          <p:spPr>
            <a:xfrm>
              <a:off x="1531200" y="5135766"/>
              <a:ext cx="9400660" cy="424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2400" dirty="0">
                  <a:solidFill>
                    <a:schemeClr val="tx1"/>
                  </a:solidFill>
                </a:rPr>
                <a:t>6. In a toolkit (e.g., the first you plan to use), customize template.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4F2006B-583C-48D0-8EBF-C612E545C7E9}"/>
                </a:ext>
              </a:extLst>
            </p:cNvPr>
            <p:cNvSpPr/>
            <p:nvPr/>
          </p:nvSpPr>
          <p:spPr>
            <a:xfrm>
              <a:off x="736979" y="5096035"/>
              <a:ext cx="504195" cy="50419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2BE91A-E2F2-46AC-BC43-F4BB7FF44A3B}"/>
              </a:ext>
            </a:extLst>
          </p:cNvPr>
          <p:cNvGrpSpPr/>
          <p:nvPr/>
        </p:nvGrpSpPr>
        <p:grpSpPr>
          <a:xfrm>
            <a:off x="736979" y="5822633"/>
            <a:ext cx="11120656" cy="504195"/>
            <a:chOff x="736979" y="5822633"/>
            <a:chExt cx="11120656" cy="50419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212E61-78E6-4309-9CB8-CD504AE267AE}"/>
                </a:ext>
              </a:extLst>
            </p:cNvPr>
            <p:cNvSpPr/>
            <p:nvPr/>
          </p:nvSpPr>
          <p:spPr>
            <a:xfrm>
              <a:off x="1531200" y="5862364"/>
              <a:ext cx="10326435" cy="4247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7432" tIns="27432" rIns="27432" bIns="2743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2400" dirty="0">
                  <a:solidFill>
                    <a:schemeClr val="tx1"/>
                  </a:solidFill>
                </a:rPr>
                <a:t>7. Customize templates for other toolkits in your project.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63C597-4885-4AAC-877A-2C084D650113}"/>
                </a:ext>
              </a:extLst>
            </p:cNvPr>
            <p:cNvSpPr/>
            <p:nvPr/>
          </p:nvSpPr>
          <p:spPr>
            <a:xfrm>
              <a:off x="736979" y="5822633"/>
              <a:ext cx="504195" cy="50419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920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48DDA-9B77-48A4-B488-A52A51739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9" b="7122"/>
          <a:stretch/>
        </p:blipFill>
        <p:spPr>
          <a:xfrm>
            <a:off x="1316364" y="2367766"/>
            <a:ext cx="9559269" cy="2631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794EE2-66A8-4B18-856E-F81205AC801C}"/>
              </a:ext>
            </a:extLst>
          </p:cNvPr>
          <p:cNvSpPr/>
          <p:nvPr/>
        </p:nvSpPr>
        <p:spPr>
          <a:xfrm>
            <a:off x="548558" y="316488"/>
            <a:ext cx="8477059" cy="78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b="1" dirty="0">
                <a:solidFill>
                  <a:schemeClr val="tx1"/>
                </a:solidFill>
              </a:rPr>
              <a:t>1. Name Your Project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F1527-85A6-4722-A758-FE551A1A66C8}"/>
              </a:ext>
            </a:extLst>
          </p:cNvPr>
          <p:cNvSpPr/>
          <p:nvPr/>
        </p:nvSpPr>
        <p:spPr>
          <a:xfrm>
            <a:off x="548557" y="1564513"/>
            <a:ext cx="11128577" cy="732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solidFill>
                  <a:schemeClr val="tx1"/>
                </a:solidFill>
              </a:rPr>
              <a:t>On your Main Dashboard, scroll down to the area that says, “Which Projects Have Which Toolkits?” Click the name “1</a:t>
            </a:r>
            <a:r>
              <a:rPr lang="en-US" sz="2200" baseline="30000" dirty="0">
                <a:solidFill>
                  <a:schemeClr val="tx1"/>
                </a:solidFill>
              </a:rPr>
              <a:t>st</a:t>
            </a:r>
            <a:r>
              <a:rPr lang="en-US" sz="2200" dirty="0">
                <a:solidFill>
                  <a:schemeClr val="tx1"/>
                </a:solidFill>
              </a:rPr>
              <a:t> Project.”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FC5C68D7-E890-476E-94BF-4905F89CFB57}"/>
              </a:ext>
            </a:extLst>
          </p:cNvPr>
          <p:cNvSpPr/>
          <p:nvPr/>
        </p:nvSpPr>
        <p:spPr>
          <a:xfrm>
            <a:off x="2637012" y="3683761"/>
            <a:ext cx="640080" cy="54864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A6DA90-C092-4EDC-BC16-00E912B597CF}"/>
              </a:ext>
            </a:extLst>
          </p:cNvPr>
          <p:cNvSpPr/>
          <p:nvPr/>
        </p:nvSpPr>
        <p:spPr>
          <a:xfrm>
            <a:off x="548557" y="5134712"/>
            <a:ext cx="11128577" cy="393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solidFill>
                  <a:schemeClr val="tx1"/>
                </a:solidFill>
              </a:rPr>
              <a:t>Click the pencil next to the default project name. Edit it, and then click “Save.”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CABAF-FF17-415A-A356-8E9C7D11D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3185706" y="5590451"/>
            <a:ext cx="5820587" cy="743054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FB933E53-8F6E-46DF-A5B6-D5949F0B37EE}"/>
              </a:ext>
            </a:extLst>
          </p:cNvPr>
          <p:cNvSpPr/>
          <p:nvPr/>
        </p:nvSpPr>
        <p:spPr>
          <a:xfrm>
            <a:off x="7151348" y="5794818"/>
            <a:ext cx="640080" cy="54864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8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F82971-B733-4760-A954-A34425FA7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05"/>
          <a:stretch/>
        </p:blipFill>
        <p:spPr>
          <a:xfrm>
            <a:off x="708860" y="2317559"/>
            <a:ext cx="10774279" cy="17039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794EE2-66A8-4B18-856E-F81205AC801C}"/>
              </a:ext>
            </a:extLst>
          </p:cNvPr>
          <p:cNvSpPr/>
          <p:nvPr/>
        </p:nvSpPr>
        <p:spPr>
          <a:xfrm>
            <a:off x="548558" y="316488"/>
            <a:ext cx="8477059" cy="78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b="1" dirty="0">
                <a:solidFill>
                  <a:schemeClr val="tx1"/>
                </a:solidFill>
              </a:rPr>
              <a:t>2. Ensure You Have the Toolkits You Want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F1527-85A6-4722-A758-FE551A1A66C8}"/>
              </a:ext>
            </a:extLst>
          </p:cNvPr>
          <p:cNvSpPr/>
          <p:nvPr/>
        </p:nvSpPr>
        <p:spPr>
          <a:xfrm>
            <a:off x="548558" y="1564513"/>
            <a:ext cx="10189438" cy="732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solidFill>
                  <a:schemeClr val="tx1"/>
                </a:solidFill>
              </a:rPr>
              <a:t>All your toolkits are added to your project automatically. To remove one, click “Want to Remove a Toolkit?”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FC5C68D7-E890-476E-94BF-4905F89CFB57}"/>
              </a:ext>
            </a:extLst>
          </p:cNvPr>
          <p:cNvSpPr/>
          <p:nvPr/>
        </p:nvSpPr>
        <p:spPr>
          <a:xfrm rot="16200000">
            <a:off x="9681091" y="2945402"/>
            <a:ext cx="640080" cy="54864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F9471B-B139-47CA-9890-847266C3C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91"/>
          <a:stretch/>
        </p:blipFill>
        <p:spPr>
          <a:xfrm>
            <a:off x="970835" y="4815748"/>
            <a:ext cx="10250330" cy="17039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CCB35A-0625-43A2-8CF8-CACAAD162C95}"/>
              </a:ext>
            </a:extLst>
          </p:cNvPr>
          <p:cNvSpPr/>
          <p:nvPr/>
        </p:nvSpPr>
        <p:spPr>
          <a:xfrm>
            <a:off x="548558" y="4282519"/>
            <a:ext cx="10189438" cy="393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solidFill>
                  <a:schemeClr val="tx1"/>
                </a:solidFill>
              </a:rPr>
              <a:t>Click the “X” next to any you want to remove. Then click “Click to Exit Edit Mode.”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F9D22D8-4FB5-45B3-BDB2-D91580024AEB}"/>
              </a:ext>
            </a:extLst>
          </p:cNvPr>
          <p:cNvSpPr/>
          <p:nvPr/>
        </p:nvSpPr>
        <p:spPr>
          <a:xfrm rot="10800000">
            <a:off x="8803299" y="4835297"/>
            <a:ext cx="640080" cy="54864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60D566F3-E130-4476-83CE-82275BB89110}"/>
              </a:ext>
            </a:extLst>
          </p:cNvPr>
          <p:cNvSpPr/>
          <p:nvPr/>
        </p:nvSpPr>
        <p:spPr>
          <a:xfrm rot="16200000">
            <a:off x="5476926" y="4836754"/>
            <a:ext cx="640080" cy="54864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8F8B47-E481-4A6B-ACC2-BE14147DC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13" y="2683844"/>
            <a:ext cx="11098174" cy="36295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794EE2-66A8-4B18-856E-F81205AC801C}"/>
              </a:ext>
            </a:extLst>
          </p:cNvPr>
          <p:cNvSpPr/>
          <p:nvPr/>
        </p:nvSpPr>
        <p:spPr>
          <a:xfrm>
            <a:off x="548558" y="316488"/>
            <a:ext cx="8477059" cy="78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b="1" dirty="0">
                <a:solidFill>
                  <a:schemeClr val="tx1"/>
                </a:solidFill>
              </a:rPr>
              <a:t>3. Add Users to Your Team &amp; Project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F1527-85A6-4722-A758-FE551A1A66C8}"/>
              </a:ext>
            </a:extLst>
          </p:cNvPr>
          <p:cNvSpPr/>
          <p:nvPr/>
        </p:nvSpPr>
        <p:spPr>
          <a:xfrm>
            <a:off x="554021" y="1626883"/>
            <a:ext cx="10727697" cy="732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solidFill>
                  <a:schemeClr val="tx1"/>
                </a:solidFill>
              </a:rPr>
              <a:t>Scroll down the Project Home Page until you see “Add/Edit Your Project Team” Add your team members.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FC5C68D7-E890-476E-94BF-4905F89CFB57}"/>
              </a:ext>
            </a:extLst>
          </p:cNvPr>
          <p:cNvSpPr/>
          <p:nvPr/>
        </p:nvSpPr>
        <p:spPr>
          <a:xfrm>
            <a:off x="7425663" y="2837496"/>
            <a:ext cx="640080" cy="54864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5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794EE2-66A8-4B18-856E-F81205AC801C}"/>
              </a:ext>
            </a:extLst>
          </p:cNvPr>
          <p:cNvSpPr/>
          <p:nvPr/>
        </p:nvSpPr>
        <p:spPr>
          <a:xfrm>
            <a:off x="548558" y="316488"/>
            <a:ext cx="8756080" cy="78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b="1" dirty="0">
                <a:solidFill>
                  <a:schemeClr val="tx1"/>
                </a:solidFill>
              </a:rPr>
              <a:t>4.1 Name the Organizational Columns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F1527-85A6-4722-A758-FE551A1A66C8}"/>
              </a:ext>
            </a:extLst>
          </p:cNvPr>
          <p:cNvSpPr/>
          <p:nvPr/>
        </p:nvSpPr>
        <p:spPr>
          <a:xfrm>
            <a:off x="548558" y="1607182"/>
            <a:ext cx="6012852" cy="732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solidFill>
                  <a:schemeClr val="tx1"/>
                </a:solidFill>
              </a:rPr>
              <a:t>From your project home page, click one of your toolkits.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E121C5-2147-4901-872E-8E7EAD898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74" y="2948622"/>
            <a:ext cx="5643063" cy="26520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3" name="Arrow: Left 42">
            <a:extLst>
              <a:ext uri="{FF2B5EF4-FFF2-40B4-BE49-F238E27FC236}">
                <a16:creationId xmlns:a16="http://schemas.microsoft.com/office/drawing/2014/main" id="{0C0CA8D6-A461-49A1-8CAC-75901F1C6ECC}"/>
              </a:ext>
            </a:extLst>
          </p:cNvPr>
          <p:cNvSpPr/>
          <p:nvPr/>
        </p:nvSpPr>
        <p:spPr>
          <a:xfrm rot="16200000">
            <a:off x="1753907" y="4476770"/>
            <a:ext cx="640080" cy="54864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83C47A-1F09-44BC-90BD-2D28B1639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410" y="2948622"/>
            <a:ext cx="5300138" cy="25377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1AB8B1B-3D3B-44CE-AC1D-73891028F922}"/>
              </a:ext>
            </a:extLst>
          </p:cNvPr>
          <p:cNvSpPr/>
          <p:nvPr/>
        </p:nvSpPr>
        <p:spPr>
          <a:xfrm>
            <a:off x="6840368" y="1607182"/>
            <a:ext cx="4395076" cy="732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solidFill>
                  <a:schemeClr val="tx1"/>
                </a:solidFill>
              </a:rPr>
              <a:t>Click the first Template (some toolkits have one, some have more than one)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5A2F39E2-AE2C-4EAD-B2C1-E4893DCEDE62}"/>
              </a:ext>
            </a:extLst>
          </p:cNvPr>
          <p:cNvSpPr/>
          <p:nvPr/>
        </p:nvSpPr>
        <p:spPr>
          <a:xfrm rot="16200000">
            <a:off x="8058942" y="3943191"/>
            <a:ext cx="640080" cy="54864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2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794EE2-66A8-4B18-856E-F81205AC801C}"/>
              </a:ext>
            </a:extLst>
          </p:cNvPr>
          <p:cNvSpPr/>
          <p:nvPr/>
        </p:nvSpPr>
        <p:spPr>
          <a:xfrm>
            <a:off x="548558" y="316488"/>
            <a:ext cx="8756080" cy="78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b="1" dirty="0">
                <a:solidFill>
                  <a:schemeClr val="tx1"/>
                </a:solidFill>
              </a:rPr>
              <a:t>4.2 Name the Organizational Columns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F1527-85A6-4722-A758-FE551A1A66C8}"/>
              </a:ext>
            </a:extLst>
          </p:cNvPr>
          <p:cNvSpPr/>
          <p:nvPr/>
        </p:nvSpPr>
        <p:spPr>
          <a:xfrm>
            <a:off x="521471" y="1634191"/>
            <a:ext cx="6012852" cy="732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solidFill>
                  <a:schemeClr val="tx1"/>
                </a:solidFill>
              </a:rPr>
              <a:t>Look for the columns that say: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Organization (L1), (L2), (L3), and Job Role/Title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AB8B1B-3D3B-44CE-AC1D-73891028F922}"/>
              </a:ext>
            </a:extLst>
          </p:cNvPr>
          <p:cNvSpPr/>
          <p:nvPr/>
        </p:nvSpPr>
        <p:spPr>
          <a:xfrm>
            <a:off x="6874287" y="1619107"/>
            <a:ext cx="4395076" cy="1071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solidFill>
                  <a:schemeClr val="tx1"/>
                </a:solidFill>
              </a:rPr>
              <a:t>Click the pencil &amp; edit the name. 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Click the green checkmark.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Repeat for each you want to rename.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E14D4-875D-4DF2-8AC6-D86DE329A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8" y="2817103"/>
            <a:ext cx="5376720" cy="17231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3" name="Arrow: Left 42">
            <a:extLst>
              <a:ext uri="{FF2B5EF4-FFF2-40B4-BE49-F238E27FC236}">
                <a16:creationId xmlns:a16="http://schemas.microsoft.com/office/drawing/2014/main" id="{0C0CA8D6-A461-49A1-8CAC-75901F1C6ECC}"/>
              </a:ext>
            </a:extLst>
          </p:cNvPr>
          <p:cNvSpPr/>
          <p:nvPr/>
        </p:nvSpPr>
        <p:spPr>
          <a:xfrm rot="16200000">
            <a:off x="728786" y="3519889"/>
            <a:ext cx="504968" cy="24341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3122D1E1-E9D0-4368-9225-32C06AD2F894}"/>
              </a:ext>
            </a:extLst>
          </p:cNvPr>
          <p:cNvSpPr/>
          <p:nvPr/>
        </p:nvSpPr>
        <p:spPr>
          <a:xfrm rot="16200000">
            <a:off x="2044417" y="3519890"/>
            <a:ext cx="504968" cy="24341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8C4F49E3-B94B-4961-BDB5-29F87628F934}"/>
              </a:ext>
            </a:extLst>
          </p:cNvPr>
          <p:cNvSpPr/>
          <p:nvPr/>
        </p:nvSpPr>
        <p:spPr>
          <a:xfrm rot="16200000">
            <a:off x="3397119" y="3519890"/>
            <a:ext cx="504968" cy="24341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1E0B8023-8361-4258-9B58-5DF54D004C4D}"/>
              </a:ext>
            </a:extLst>
          </p:cNvPr>
          <p:cNvSpPr/>
          <p:nvPr/>
        </p:nvSpPr>
        <p:spPr>
          <a:xfrm rot="16200000">
            <a:off x="4726112" y="3519890"/>
            <a:ext cx="504968" cy="24341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42FE2A-8D3A-4A7A-A37C-258BE8DA6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657" r="72374" b="14170"/>
          <a:stretch/>
        </p:blipFill>
        <p:spPr>
          <a:xfrm>
            <a:off x="1571896" y="5286594"/>
            <a:ext cx="2617073" cy="9767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02BB91-5D21-489A-98F1-C76F188F35EF}"/>
              </a:ext>
            </a:extLst>
          </p:cNvPr>
          <p:cNvSpPr/>
          <p:nvPr/>
        </p:nvSpPr>
        <p:spPr>
          <a:xfrm>
            <a:off x="418600" y="4663797"/>
            <a:ext cx="4538869" cy="393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solidFill>
                  <a:schemeClr val="tx1"/>
                </a:solidFill>
              </a:rPr>
              <a:t>Click the “v”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AE4A7C79-D983-4E25-BC29-F6F433E88556}"/>
              </a:ext>
            </a:extLst>
          </p:cNvPr>
          <p:cNvSpPr/>
          <p:nvPr/>
        </p:nvSpPr>
        <p:spPr>
          <a:xfrm rot="16200000">
            <a:off x="3377126" y="4989998"/>
            <a:ext cx="640080" cy="54864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1D72A-A76C-48B1-9E58-60FCBDBCBD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98"/>
          <a:stretch/>
        </p:blipFill>
        <p:spPr>
          <a:xfrm>
            <a:off x="7234533" y="3072871"/>
            <a:ext cx="3526993" cy="22137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2" name="Arrow: Left 21">
            <a:extLst>
              <a:ext uri="{FF2B5EF4-FFF2-40B4-BE49-F238E27FC236}">
                <a16:creationId xmlns:a16="http://schemas.microsoft.com/office/drawing/2014/main" id="{5A2F39E2-AE2C-4EAD-B2C1-E4893DCEDE62}"/>
              </a:ext>
            </a:extLst>
          </p:cNvPr>
          <p:cNvSpPr/>
          <p:nvPr/>
        </p:nvSpPr>
        <p:spPr>
          <a:xfrm>
            <a:off x="9955411" y="3905412"/>
            <a:ext cx="640080" cy="54864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8C431E-AEBD-45F3-8605-28D21E2521E9}"/>
              </a:ext>
            </a:extLst>
          </p:cNvPr>
          <p:cNvSpPr/>
          <p:nvPr/>
        </p:nvSpPr>
        <p:spPr>
          <a:xfrm>
            <a:off x="6874287" y="5462446"/>
            <a:ext cx="4538869" cy="1071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solidFill>
                  <a:schemeClr val="tx1"/>
                </a:solidFill>
              </a:rPr>
              <a:t>This will change these column names everywhere in your account (all toolkits).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397CF1D1-BBFF-4FEE-ACBF-3D32A2CB3337}"/>
              </a:ext>
            </a:extLst>
          </p:cNvPr>
          <p:cNvSpPr/>
          <p:nvPr/>
        </p:nvSpPr>
        <p:spPr>
          <a:xfrm>
            <a:off x="10486751" y="4540227"/>
            <a:ext cx="640080" cy="54864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7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794EE2-66A8-4B18-856E-F81205AC801C}"/>
              </a:ext>
            </a:extLst>
          </p:cNvPr>
          <p:cNvSpPr/>
          <p:nvPr/>
        </p:nvSpPr>
        <p:spPr>
          <a:xfrm>
            <a:off x="548558" y="316488"/>
            <a:ext cx="8756080" cy="78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b="1" dirty="0">
                <a:solidFill>
                  <a:schemeClr val="tx1"/>
                </a:solidFill>
              </a:rPr>
              <a:t>5. Add/Import Your Organization’s Lists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F1527-85A6-4722-A758-FE551A1A66C8}"/>
              </a:ext>
            </a:extLst>
          </p:cNvPr>
          <p:cNvSpPr/>
          <p:nvPr/>
        </p:nvSpPr>
        <p:spPr>
          <a:xfrm>
            <a:off x="548558" y="1581934"/>
            <a:ext cx="4538868" cy="732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solidFill>
                  <a:schemeClr val="tx1"/>
                </a:solidFill>
              </a:rPr>
              <a:t>Click Edit/Enter Dropdown List above any of the organizational columns.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AB8B1B-3D3B-44CE-AC1D-73891028F922}"/>
              </a:ext>
            </a:extLst>
          </p:cNvPr>
          <p:cNvSpPr/>
          <p:nvPr/>
        </p:nvSpPr>
        <p:spPr>
          <a:xfrm>
            <a:off x="5474330" y="1577754"/>
            <a:ext cx="5992740" cy="1071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solidFill>
                  <a:schemeClr val="tx1"/>
                </a:solidFill>
              </a:rPr>
              <a:t>Edit or import your list of organizational groups and job roles. These will populate the dropdowns for these columns in all toolkit templates in this project.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E14D4-875D-4DF2-8AC6-D86DE329A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83"/>
          <a:stretch/>
        </p:blipFill>
        <p:spPr>
          <a:xfrm>
            <a:off x="486773" y="3191412"/>
            <a:ext cx="4538599" cy="23567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3" name="Arrow: Left 42">
            <a:extLst>
              <a:ext uri="{FF2B5EF4-FFF2-40B4-BE49-F238E27FC236}">
                <a16:creationId xmlns:a16="http://schemas.microsoft.com/office/drawing/2014/main" id="{0C0CA8D6-A461-49A1-8CAC-75901F1C6ECC}"/>
              </a:ext>
            </a:extLst>
          </p:cNvPr>
          <p:cNvSpPr/>
          <p:nvPr/>
        </p:nvSpPr>
        <p:spPr>
          <a:xfrm rot="16200000">
            <a:off x="978843" y="3064937"/>
            <a:ext cx="640080" cy="54864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4AE1CA-1BF6-400E-BFB5-5B4AD33F6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30" y="3111092"/>
            <a:ext cx="5569539" cy="33263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2" name="Arrow: Left 21">
            <a:extLst>
              <a:ext uri="{FF2B5EF4-FFF2-40B4-BE49-F238E27FC236}">
                <a16:creationId xmlns:a16="http://schemas.microsoft.com/office/drawing/2014/main" id="{5A2F39E2-AE2C-4EAD-B2C1-E4893DCEDE62}"/>
              </a:ext>
            </a:extLst>
          </p:cNvPr>
          <p:cNvSpPr/>
          <p:nvPr/>
        </p:nvSpPr>
        <p:spPr>
          <a:xfrm rot="18379117">
            <a:off x="7939058" y="3257112"/>
            <a:ext cx="640080" cy="54864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5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794EE2-66A8-4B18-856E-F81205AC801C}"/>
              </a:ext>
            </a:extLst>
          </p:cNvPr>
          <p:cNvSpPr/>
          <p:nvPr/>
        </p:nvSpPr>
        <p:spPr>
          <a:xfrm>
            <a:off x="548558" y="316488"/>
            <a:ext cx="8756080" cy="78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b="1" dirty="0">
                <a:solidFill>
                  <a:schemeClr val="tx1"/>
                </a:solidFill>
              </a:rPr>
              <a:t>6. Customize Your Template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F1527-85A6-4722-A758-FE551A1A66C8}"/>
              </a:ext>
            </a:extLst>
          </p:cNvPr>
          <p:cNvSpPr/>
          <p:nvPr/>
        </p:nvSpPr>
        <p:spPr>
          <a:xfrm>
            <a:off x="548558" y="1615335"/>
            <a:ext cx="4820666" cy="4456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" tIns="27432" rIns="27432" bIns="2743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solidFill>
                  <a:schemeClr val="tx1"/>
                </a:solidFill>
              </a:rPr>
              <a:t>In your template (start with the first toolkit you plan to use), click “Modify Columns” in the submenu to customize.</a:t>
            </a:r>
          </a:p>
          <a:p>
            <a:pPr lvl="0"/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Customizing includes changing other columns names, hiding columns, adding columns, moving columns.</a:t>
            </a:r>
          </a:p>
          <a:p>
            <a:pPr lvl="0"/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Tip 1: Review the Sample analytics to see which columns are used on your reports.</a:t>
            </a:r>
          </a:p>
          <a:p>
            <a:pPr lvl="0"/>
            <a:endParaRPr lang="en-US" sz="2200" dirty="0">
              <a:solidFill>
                <a:schemeClr val="tx1"/>
              </a:solidFill>
            </a:endParaRP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Tip 2: Decide on customizations as a team that will work for all projects.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2247D-7F5B-4EB3-97FD-F5A3A49FF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2" t="44560" b="12692"/>
          <a:stretch/>
        </p:blipFill>
        <p:spPr>
          <a:xfrm>
            <a:off x="6471698" y="1734859"/>
            <a:ext cx="5301703" cy="504970"/>
          </a:xfrm>
          <a:prstGeom prst="rect">
            <a:avLst/>
          </a:prstGeom>
        </p:spPr>
      </p:pic>
      <p:sp>
        <p:nvSpPr>
          <p:cNvPr id="43" name="Arrow: Left 42">
            <a:extLst>
              <a:ext uri="{FF2B5EF4-FFF2-40B4-BE49-F238E27FC236}">
                <a16:creationId xmlns:a16="http://schemas.microsoft.com/office/drawing/2014/main" id="{0C0CA8D6-A461-49A1-8CAC-75901F1C6ECC}"/>
              </a:ext>
            </a:extLst>
          </p:cNvPr>
          <p:cNvSpPr/>
          <p:nvPr/>
        </p:nvSpPr>
        <p:spPr>
          <a:xfrm rot="16200000">
            <a:off x="8802509" y="1263608"/>
            <a:ext cx="640080" cy="548640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C27957-A4D4-4D21-B1DD-3FC942886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179"/>
          <a:stretch/>
        </p:blipFill>
        <p:spPr>
          <a:xfrm>
            <a:off x="5755458" y="2633692"/>
            <a:ext cx="6225007" cy="37153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0294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S 360">
      <a:dk1>
        <a:srgbClr val="2F4050"/>
      </a:dk1>
      <a:lt1>
        <a:sysClr val="window" lastClr="FFFFFF"/>
      </a:lt1>
      <a:dk2>
        <a:srgbClr val="329F9F"/>
      </a:dk2>
      <a:lt2>
        <a:srgbClr val="F4F7FC"/>
      </a:lt2>
      <a:accent1>
        <a:srgbClr val="58D9BF"/>
      </a:accent1>
      <a:accent2>
        <a:srgbClr val="FF8E8E"/>
      </a:accent2>
      <a:accent3>
        <a:srgbClr val="67E0E1"/>
      </a:accent3>
      <a:accent4>
        <a:srgbClr val="FFDD75"/>
      </a:accent4>
      <a:accent5>
        <a:srgbClr val="5B9BD5"/>
      </a:accent5>
      <a:accent6>
        <a:srgbClr val="FF6F2D"/>
      </a:accent6>
      <a:hlink>
        <a:srgbClr val="0563C1"/>
      </a:hlink>
      <a:folHlink>
        <a:srgbClr val="24BD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556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Crolley</dc:creator>
  <cp:lastModifiedBy>Francesca Crolley</cp:lastModifiedBy>
  <cp:revision>14</cp:revision>
  <dcterms:created xsi:type="dcterms:W3CDTF">2020-06-29T22:04:37Z</dcterms:created>
  <dcterms:modified xsi:type="dcterms:W3CDTF">2022-08-24T22:05:08Z</dcterms:modified>
</cp:coreProperties>
</file>