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71" r:id="rId4"/>
    <p:sldId id="260" r:id="rId5"/>
    <p:sldId id="263" r:id="rId6"/>
    <p:sldId id="259" r:id="rId7"/>
    <p:sldId id="264" r:id="rId8"/>
    <p:sldId id="265" r:id="rId9"/>
    <p:sldId id="266" r:id="rId10"/>
    <p:sldId id="267" r:id="rId11"/>
    <p:sldId id="268" r:id="rId12"/>
    <p:sldId id="269" r:id="rId13"/>
    <p:sldId id="270" r:id="rId14"/>
    <p:sldId id="44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CAD3"/>
    <a:srgbClr val="2E5EA0"/>
    <a:srgbClr val="B98A82"/>
    <a:srgbClr val="D17B5C"/>
    <a:srgbClr val="1AB394"/>
    <a:srgbClr val="54C7B0"/>
    <a:srgbClr val="E20000"/>
    <a:srgbClr val="FFC000"/>
    <a:srgbClr val="FFFFFF"/>
    <a:srgbClr val="ED7D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38" autoAdjust="0"/>
    <p:restoredTop sz="94660"/>
  </p:normalViewPr>
  <p:slideViewPr>
    <p:cSldViewPr snapToGrid="0">
      <p:cViewPr varScale="1">
        <p:scale>
          <a:sx n="128" d="100"/>
          <a:sy n="128" d="100"/>
        </p:scale>
        <p:origin x="7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C6C97-39E4-3A49-B544-5A52AC863217}" type="datetimeFigureOut">
              <a:rPr lang="en-US" smtClean="0"/>
              <a:t>8/10/23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2C85CC-5F3C-ED4C-9CFD-E7FF09A93E77}" type="slidenum">
              <a:rPr lang="en-US" smtClean="0"/>
              <a:t>‹#›</a:t>
            </a:fld>
            <a:endParaRPr lang="en-US"/>
          </a:p>
        </p:txBody>
      </p:sp>
    </p:spTree>
    <p:extLst>
      <p:ext uri="{BB962C8B-B14F-4D97-AF65-F5344CB8AC3E}">
        <p14:creationId xmlns:p14="http://schemas.microsoft.com/office/powerpoint/2010/main" val="3706379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2C85CC-5F3C-ED4C-9CFD-E7FF09A93E77}" type="slidenum">
              <a:rPr lang="en-US" smtClean="0"/>
              <a:t>7</a:t>
            </a:fld>
            <a:endParaRPr lang="en-US"/>
          </a:p>
        </p:txBody>
      </p:sp>
    </p:spTree>
    <p:extLst>
      <p:ext uri="{BB962C8B-B14F-4D97-AF65-F5344CB8AC3E}">
        <p14:creationId xmlns:p14="http://schemas.microsoft.com/office/powerpoint/2010/main" val="534259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2C85CC-5F3C-ED4C-9CFD-E7FF09A93E77}" type="slidenum">
              <a:rPr lang="en-US" smtClean="0"/>
              <a:t>8</a:t>
            </a:fld>
            <a:endParaRPr lang="en-US"/>
          </a:p>
        </p:txBody>
      </p:sp>
    </p:spTree>
    <p:extLst>
      <p:ext uri="{BB962C8B-B14F-4D97-AF65-F5344CB8AC3E}">
        <p14:creationId xmlns:p14="http://schemas.microsoft.com/office/powerpoint/2010/main" val="2593086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2C85CC-5F3C-ED4C-9CFD-E7FF09A93E77}" type="slidenum">
              <a:rPr lang="en-US" smtClean="0"/>
              <a:t>9</a:t>
            </a:fld>
            <a:endParaRPr lang="en-US"/>
          </a:p>
        </p:txBody>
      </p:sp>
    </p:spTree>
    <p:extLst>
      <p:ext uri="{BB962C8B-B14F-4D97-AF65-F5344CB8AC3E}">
        <p14:creationId xmlns:p14="http://schemas.microsoft.com/office/powerpoint/2010/main" val="1013596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2C85CC-5F3C-ED4C-9CFD-E7FF09A93E77}" type="slidenum">
              <a:rPr lang="en-US" smtClean="0"/>
              <a:t>10</a:t>
            </a:fld>
            <a:endParaRPr lang="en-US"/>
          </a:p>
        </p:txBody>
      </p:sp>
    </p:spTree>
    <p:extLst>
      <p:ext uri="{BB962C8B-B14F-4D97-AF65-F5344CB8AC3E}">
        <p14:creationId xmlns:p14="http://schemas.microsoft.com/office/powerpoint/2010/main" val="3635969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2C85CC-5F3C-ED4C-9CFD-E7FF09A93E77}" type="slidenum">
              <a:rPr lang="en-US" smtClean="0"/>
              <a:t>11</a:t>
            </a:fld>
            <a:endParaRPr lang="en-US"/>
          </a:p>
        </p:txBody>
      </p:sp>
    </p:spTree>
    <p:extLst>
      <p:ext uri="{BB962C8B-B14F-4D97-AF65-F5344CB8AC3E}">
        <p14:creationId xmlns:p14="http://schemas.microsoft.com/office/powerpoint/2010/main" val="3152708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2C85CC-5F3C-ED4C-9CFD-E7FF09A93E77}" type="slidenum">
              <a:rPr lang="en-US" smtClean="0"/>
              <a:t>12</a:t>
            </a:fld>
            <a:endParaRPr lang="en-US"/>
          </a:p>
        </p:txBody>
      </p:sp>
    </p:spTree>
    <p:extLst>
      <p:ext uri="{BB962C8B-B14F-4D97-AF65-F5344CB8AC3E}">
        <p14:creationId xmlns:p14="http://schemas.microsoft.com/office/powerpoint/2010/main" val="3758943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2C85CC-5F3C-ED4C-9CFD-E7FF09A93E77}" type="slidenum">
              <a:rPr lang="en-US" smtClean="0"/>
              <a:t>13</a:t>
            </a:fld>
            <a:endParaRPr lang="en-US"/>
          </a:p>
        </p:txBody>
      </p:sp>
    </p:spTree>
    <p:extLst>
      <p:ext uri="{BB962C8B-B14F-4D97-AF65-F5344CB8AC3E}">
        <p14:creationId xmlns:p14="http://schemas.microsoft.com/office/powerpoint/2010/main" val="1648178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5FF651-0686-4A46-B307-EF22BCA77FBF}" type="slidenum">
              <a:rPr lang="en-US" smtClean="0"/>
              <a:t>14</a:t>
            </a:fld>
            <a:endParaRPr lang="en-US" dirty="0"/>
          </a:p>
        </p:txBody>
      </p:sp>
    </p:spTree>
    <p:extLst>
      <p:ext uri="{BB962C8B-B14F-4D97-AF65-F5344CB8AC3E}">
        <p14:creationId xmlns:p14="http://schemas.microsoft.com/office/powerpoint/2010/main" val="4081074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EEB28-A584-49F7-8822-2F1CB6553E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24EB92-0B28-410A-8BF2-1E7038A205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F73E3A-ACB1-4902-9FFA-ACA586638C58}"/>
              </a:ext>
            </a:extLst>
          </p:cNvPr>
          <p:cNvSpPr>
            <a:spLocks noGrp="1"/>
          </p:cNvSpPr>
          <p:nvPr>
            <p:ph type="dt" sz="half" idx="10"/>
          </p:nvPr>
        </p:nvSpPr>
        <p:spPr/>
        <p:txBody>
          <a:bodyPr/>
          <a:lstStyle/>
          <a:p>
            <a:fld id="{BDAF71CE-7719-4E27-A23C-CB6A62BBE2C5}" type="datetimeFigureOut">
              <a:rPr lang="en-US" smtClean="0"/>
              <a:t>8/10/23</a:t>
            </a:fld>
            <a:endParaRPr lang="en-US"/>
          </a:p>
        </p:txBody>
      </p:sp>
      <p:sp>
        <p:nvSpPr>
          <p:cNvPr id="5" name="Footer Placeholder 4">
            <a:extLst>
              <a:ext uri="{FF2B5EF4-FFF2-40B4-BE49-F238E27FC236}">
                <a16:creationId xmlns:a16="http://schemas.microsoft.com/office/drawing/2014/main" id="{BDFEF837-E330-4181-8ABC-A2DA999EF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803DA1-B23B-4A89-AD09-D06BDB9CAB11}"/>
              </a:ext>
            </a:extLst>
          </p:cNvPr>
          <p:cNvSpPr>
            <a:spLocks noGrp="1"/>
          </p:cNvSpPr>
          <p:nvPr>
            <p:ph type="sldNum" sz="quarter" idx="12"/>
          </p:nvPr>
        </p:nvSpPr>
        <p:spPr/>
        <p:txBody>
          <a:bodyPr/>
          <a:lstStyle/>
          <a:p>
            <a:fld id="{7894CB55-27E0-41D8-B89F-BA5D2706A0A2}" type="slidenum">
              <a:rPr lang="en-US" smtClean="0"/>
              <a:t>‹#›</a:t>
            </a:fld>
            <a:endParaRPr lang="en-US"/>
          </a:p>
        </p:txBody>
      </p:sp>
    </p:spTree>
    <p:extLst>
      <p:ext uri="{BB962C8B-B14F-4D97-AF65-F5344CB8AC3E}">
        <p14:creationId xmlns:p14="http://schemas.microsoft.com/office/powerpoint/2010/main" val="4125392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BBA4F-3328-4EB1-AD03-B59161824B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445F17-312C-4472-8B10-089A7072BD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ABB4AC-1ED1-482F-9675-2E1645D7FE18}"/>
              </a:ext>
            </a:extLst>
          </p:cNvPr>
          <p:cNvSpPr>
            <a:spLocks noGrp="1"/>
          </p:cNvSpPr>
          <p:nvPr>
            <p:ph type="dt" sz="half" idx="10"/>
          </p:nvPr>
        </p:nvSpPr>
        <p:spPr/>
        <p:txBody>
          <a:bodyPr/>
          <a:lstStyle/>
          <a:p>
            <a:fld id="{BDAF71CE-7719-4E27-A23C-CB6A62BBE2C5}" type="datetimeFigureOut">
              <a:rPr lang="en-US" smtClean="0"/>
              <a:t>8/10/23</a:t>
            </a:fld>
            <a:endParaRPr lang="en-US"/>
          </a:p>
        </p:txBody>
      </p:sp>
      <p:sp>
        <p:nvSpPr>
          <p:cNvPr id="5" name="Footer Placeholder 4">
            <a:extLst>
              <a:ext uri="{FF2B5EF4-FFF2-40B4-BE49-F238E27FC236}">
                <a16:creationId xmlns:a16="http://schemas.microsoft.com/office/drawing/2014/main" id="{0C7BA2C1-2272-427F-B87D-B45A02B440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F0F583-68CC-400B-913D-15E75082B61B}"/>
              </a:ext>
            </a:extLst>
          </p:cNvPr>
          <p:cNvSpPr>
            <a:spLocks noGrp="1"/>
          </p:cNvSpPr>
          <p:nvPr>
            <p:ph type="sldNum" sz="quarter" idx="12"/>
          </p:nvPr>
        </p:nvSpPr>
        <p:spPr/>
        <p:txBody>
          <a:bodyPr/>
          <a:lstStyle/>
          <a:p>
            <a:fld id="{7894CB55-27E0-41D8-B89F-BA5D2706A0A2}" type="slidenum">
              <a:rPr lang="en-US" smtClean="0"/>
              <a:t>‹#›</a:t>
            </a:fld>
            <a:endParaRPr lang="en-US"/>
          </a:p>
        </p:txBody>
      </p:sp>
    </p:spTree>
    <p:extLst>
      <p:ext uri="{BB962C8B-B14F-4D97-AF65-F5344CB8AC3E}">
        <p14:creationId xmlns:p14="http://schemas.microsoft.com/office/powerpoint/2010/main" val="540226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B37480-DA3F-4428-AF10-BD269966F2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594A36-F6FB-404B-8857-C62D32AD9A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10C4D8-4E09-442C-9FAE-DC2CEE4D9E13}"/>
              </a:ext>
            </a:extLst>
          </p:cNvPr>
          <p:cNvSpPr>
            <a:spLocks noGrp="1"/>
          </p:cNvSpPr>
          <p:nvPr>
            <p:ph type="dt" sz="half" idx="10"/>
          </p:nvPr>
        </p:nvSpPr>
        <p:spPr/>
        <p:txBody>
          <a:bodyPr/>
          <a:lstStyle/>
          <a:p>
            <a:fld id="{BDAF71CE-7719-4E27-A23C-CB6A62BBE2C5}" type="datetimeFigureOut">
              <a:rPr lang="en-US" smtClean="0"/>
              <a:t>8/10/23</a:t>
            </a:fld>
            <a:endParaRPr lang="en-US"/>
          </a:p>
        </p:txBody>
      </p:sp>
      <p:sp>
        <p:nvSpPr>
          <p:cNvPr id="5" name="Footer Placeholder 4">
            <a:extLst>
              <a:ext uri="{FF2B5EF4-FFF2-40B4-BE49-F238E27FC236}">
                <a16:creationId xmlns:a16="http://schemas.microsoft.com/office/drawing/2014/main" id="{00C6131F-CF7A-441A-A7B3-A312CA653A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D4E27-366A-4B26-9A47-145E95607EF6}"/>
              </a:ext>
            </a:extLst>
          </p:cNvPr>
          <p:cNvSpPr>
            <a:spLocks noGrp="1"/>
          </p:cNvSpPr>
          <p:nvPr>
            <p:ph type="sldNum" sz="quarter" idx="12"/>
          </p:nvPr>
        </p:nvSpPr>
        <p:spPr/>
        <p:txBody>
          <a:bodyPr/>
          <a:lstStyle/>
          <a:p>
            <a:fld id="{7894CB55-27E0-41D8-B89F-BA5D2706A0A2}" type="slidenum">
              <a:rPr lang="en-US" smtClean="0"/>
              <a:t>‹#›</a:t>
            </a:fld>
            <a:endParaRPr lang="en-US"/>
          </a:p>
        </p:txBody>
      </p:sp>
    </p:spTree>
    <p:extLst>
      <p:ext uri="{BB962C8B-B14F-4D97-AF65-F5344CB8AC3E}">
        <p14:creationId xmlns:p14="http://schemas.microsoft.com/office/powerpoint/2010/main" val="1776876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DA741-C47D-44BD-89E3-A821402034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AC12A4-4C86-484A-A877-3575F84D74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6C8FE-097A-471D-9927-2C3D749E9784}"/>
              </a:ext>
            </a:extLst>
          </p:cNvPr>
          <p:cNvSpPr>
            <a:spLocks noGrp="1"/>
          </p:cNvSpPr>
          <p:nvPr>
            <p:ph type="dt" sz="half" idx="10"/>
          </p:nvPr>
        </p:nvSpPr>
        <p:spPr/>
        <p:txBody>
          <a:bodyPr/>
          <a:lstStyle/>
          <a:p>
            <a:fld id="{BDAF71CE-7719-4E27-A23C-CB6A62BBE2C5}" type="datetimeFigureOut">
              <a:rPr lang="en-US" smtClean="0"/>
              <a:t>8/10/23</a:t>
            </a:fld>
            <a:endParaRPr lang="en-US"/>
          </a:p>
        </p:txBody>
      </p:sp>
      <p:sp>
        <p:nvSpPr>
          <p:cNvPr id="5" name="Footer Placeholder 4">
            <a:extLst>
              <a:ext uri="{FF2B5EF4-FFF2-40B4-BE49-F238E27FC236}">
                <a16:creationId xmlns:a16="http://schemas.microsoft.com/office/drawing/2014/main" id="{AC375EA2-BE06-4EA6-943A-6C857C5472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6910F9-9F77-489F-AFA3-82DC39416F29}"/>
              </a:ext>
            </a:extLst>
          </p:cNvPr>
          <p:cNvSpPr>
            <a:spLocks noGrp="1"/>
          </p:cNvSpPr>
          <p:nvPr>
            <p:ph type="sldNum" sz="quarter" idx="12"/>
          </p:nvPr>
        </p:nvSpPr>
        <p:spPr/>
        <p:txBody>
          <a:bodyPr/>
          <a:lstStyle/>
          <a:p>
            <a:fld id="{7894CB55-27E0-41D8-B89F-BA5D2706A0A2}" type="slidenum">
              <a:rPr lang="en-US" smtClean="0"/>
              <a:t>‹#›</a:t>
            </a:fld>
            <a:endParaRPr lang="en-US"/>
          </a:p>
        </p:txBody>
      </p:sp>
    </p:spTree>
    <p:extLst>
      <p:ext uri="{BB962C8B-B14F-4D97-AF65-F5344CB8AC3E}">
        <p14:creationId xmlns:p14="http://schemas.microsoft.com/office/powerpoint/2010/main" val="2479131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ECF7-79EA-440A-A598-0BAD824A2B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9D70C1-D44D-4FE3-98CD-0ABDB18B6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02E084-1B61-4CAB-91B2-A6C126A4A560}"/>
              </a:ext>
            </a:extLst>
          </p:cNvPr>
          <p:cNvSpPr>
            <a:spLocks noGrp="1"/>
          </p:cNvSpPr>
          <p:nvPr>
            <p:ph type="dt" sz="half" idx="10"/>
          </p:nvPr>
        </p:nvSpPr>
        <p:spPr/>
        <p:txBody>
          <a:bodyPr/>
          <a:lstStyle/>
          <a:p>
            <a:fld id="{BDAF71CE-7719-4E27-A23C-CB6A62BBE2C5}" type="datetimeFigureOut">
              <a:rPr lang="en-US" smtClean="0"/>
              <a:t>8/10/23</a:t>
            </a:fld>
            <a:endParaRPr lang="en-US"/>
          </a:p>
        </p:txBody>
      </p:sp>
      <p:sp>
        <p:nvSpPr>
          <p:cNvPr id="5" name="Footer Placeholder 4">
            <a:extLst>
              <a:ext uri="{FF2B5EF4-FFF2-40B4-BE49-F238E27FC236}">
                <a16:creationId xmlns:a16="http://schemas.microsoft.com/office/drawing/2014/main" id="{27880A24-9116-4D67-95DD-60E63CD375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2EBAEC-EB8F-4AC9-AF47-21205083A1F9}"/>
              </a:ext>
            </a:extLst>
          </p:cNvPr>
          <p:cNvSpPr>
            <a:spLocks noGrp="1"/>
          </p:cNvSpPr>
          <p:nvPr>
            <p:ph type="sldNum" sz="quarter" idx="12"/>
          </p:nvPr>
        </p:nvSpPr>
        <p:spPr/>
        <p:txBody>
          <a:bodyPr/>
          <a:lstStyle/>
          <a:p>
            <a:fld id="{7894CB55-27E0-41D8-B89F-BA5D2706A0A2}" type="slidenum">
              <a:rPr lang="en-US" smtClean="0"/>
              <a:t>‹#›</a:t>
            </a:fld>
            <a:endParaRPr lang="en-US"/>
          </a:p>
        </p:txBody>
      </p:sp>
    </p:spTree>
    <p:extLst>
      <p:ext uri="{BB962C8B-B14F-4D97-AF65-F5344CB8AC3E}">
        <p14:creationId xmlns:p14="http://schemas.microsoft.com/office/powerpoint/2010/main" val="3371520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B0437-6291-49C0-9F54-014DA9ECDE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8A9122-CD47-45FB-8E2C-1622F67E1B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386789-3620-49DC-B410-F59374E7A7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D5F819-ACD4-4B36-908A-CAEB49020728}"/>
              </a:ext>
            </a:extLst>
          </p:cNvPr>
          <p:cNvSpPr>
            <a:spLocks noGrp="1"/>
          </p:cNvSpPr>
          <p:nvPr>
            <p:ph type="dt" sz="half" idx="10"/>
          </p:nvPr>
        </p:nvSpPr>
        <p:spPr/>
        <p:txBody>
          <a:bodyPr/>
          <a:lstStyle/>
          <a:p>
            <a:fld id="{BDAF71CE-7719-4E27-A23C-CB6A62BBE2C5}" type="datetimeFigureOut">
              <a:rPr lang="en-US" smtClean="0"/>
              <a:t>8/10/23</a:t>
            </a:fld>
            <a:endParaRPr lang="en-US"/>
          </a:p>
        </p:txBody>
      </p:sp>
      <p:sp>
        <p:nvSpPr>
          <p:cNvPr id="6" name="Footer Placeholder 5">
            <a:extLst>
              <a:ext uri="{FF2B5EF4-FFF2-40B4-BE49-F238E27FC236}">
                <a16:creationId xmlns:a16="http://schemas.microsoft.com/office/drawing/2014/main" id="{32D14E3A-E70F-4DD2-A7BB-7255289420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98B282-B510-4283-9567-05594AD3C35A}"/>
              </a:ext>
            </a:extLst>
          </p:cNvPr>
          <p:cNvSpPr>
            <a:spLocks noGrp="1"/>
          </p:cNvSpPr>
          <p:nvPr>
            <p:ph type="sldNum" sz="quarter" idx="12"/>
          </p:nvPr>
        </p:nvSpPr>
        <p:spPr/>
        <p:txBody>
          <a:bodyPr/>
          <a:lstStyle/>
          <a:p>
            <a:fld id="{7894CB55-27E0-41D8-B89F-BA5D2706A0A2}" type="slidenum">
              <a:rPr lang="en-US" smtClean="0"/>
              <a:t>‹#›</a:t>
            </a:fld>
            <a:endParaRPr lang="en-US"/>
          </a:p>
        </p:txBody>
      </p:sp>
    </p:spTree>
    <p:extLst>
      <p:ext uri="{BB962C8B-B14F-4D97-AF65-F5344CB8AC3E}">
        <p14:creationId xmlns:p14="http://schemas.microsoft.com/office/powerpoint/2010/main" val="370837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3DB98-B845-4695-A6D1-B0F32C99BD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09CFE4-EA9B-463B-9AEB-D749E3674F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79BD2D-4BC5-4EA9-ABBD-2E11410D01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29F7BC-5DBE-4AB7-B456-8988D3B45C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A4F1BF-C3C5-45F8-A352-5BA7F79544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877AFD-CF2B-4CC0-BAF4-1FDCA55AEC9B}"/>
              </a:ext>
            </a:extLst>
          </p:cNvPr>
          <p:cNvSpPr>
            <a:spLocks noGrp="1"/>
          </p:cNvSpPr>
          <p:nvPr>
            <p:ph type="dt" sz="half" idx="10"/>
          </p:nvPr>
        </p:nvSpPr>
        <p:spPr/>
        <p:txBody>
          <a:bodyPr/>
          <a:lstStyle/>
          <a:p>
            <a:fld id="{BDAF71CE-7719-4E27-A23C-CB6A62BBE2C5}" type="datetimeFigureOut">
              <a:rPr lang="en-US" smtClean="0"/>
              <a:t>8/10/23</a:t>
            </a:fld>
            <a:endParaRPr lang="en-US"/>
          </a:p>
        </p:txBody>
      </p:sp>
      <p:sp>
        <p:nvSpPr>
          <p:cNvPr id="8" name="Footer Placeholder 7">
            <a:extLst>
              <a:ext uri="{FF2B5EF4-FFF2-40B4-BE49-F238E27FC236}">
                <a16:creationId xmlns:a16="http://schemas.microsoft.com/office/drawing/2014/main" id="{31010722-C6FA-4AB6-8472-5A5B7BED50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C507DE-1D6F-496D-96E2-6A96F95A80BD}"/>
              </a:ext>
            </a:extLst>
          </p:cNvPr>
          <p:cNvSpPr>
            <a:spLocks noGrp="1"/>
          </p:cNvSpPr>
          <p:nvPr>
            <p:ph type="sldNum" sz="quarter" idx="12"/>
          </p:nvPr>
        </p:nvSpPr>
        <p:spPr/>
        <p:txBody>
          <a:bodyPr/>
          <a:lstStyle/>
          <a:p>
            <a:fld id="{7894CB55-27E0-41D8-B89F-BA5D2706A0A2}" type="slidenum">
              <a:rPr lang="en-US" smtClean="0"/>
              <a:t>‹#›</a:t>
            </a:fld>
            <a:endParaRPr lang="en-US"/>
          </a:p>
        </p:txBody>
      </p:sp>
    </p:spTree>
    <p:extLst>
      <p:ext uri="{BB962C8B-B14F-4D97-AF65-F5344CB8AC3E}">
        <p14:creationId xmlns:p14="http://schemas.microsoft.com/office/powerpoint/2010/main" val="1180358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399E7-F717-431A-ACCF-228996E314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2A7B16-F516-4473-A07B-4AEB8CAEB569}"/>
              </a:ext>
            </a:extLst>
          </p:cNvPr>
          <p:cNvSpPr>
            <a:spLocks noGrp="1"/>
          </p:cNvSpPr>
          <p:nvPr>
            <p:ph type="dt" sz="half" idx="10"/>
          </p:nvPr>
        </p:nvSpPr>
        <p:spPr/>
        <p:txBody>
          <a:bodyPr/>
          <a:lstStyle/>
          <a:p>
            <a:fld id="{BDAF71CE-7719-4E27-A23C-CB6A62BBE2C5}" type="datetimeFigureOut">
              <a:rPr lang="en-US" smtClean="0"/>
              <a:t>8/10/23</a:t>
            </a:fld>
            <a:endParaRPr lang="en-US"/>
          </a:p>
        </p:txBody>
      </p:sp>
      <p:sp>
        <p:nvSpPr>
          <p:cNvPr id="4" name="Footer Placeholder 3">
            <a:extLst>
              <a:ext uri="{FF2B5EF4-FFF2-40B4-BE49-F238E27FC236}">
                <a16:creationId xmlns:a16="http://schemas.microsoft.com/office/drawing/2014/main" id="{A1B40798-F0B9-4561-8B70-BC2714476E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7FAE7E-AEFB-4E6E-9D98-C6820316E596}"/>
              </a:ext>
            </a:extLst>
          </p:cNvPr>
          <p:cNvSpPr>
            <a:spLocks noGrp="1"/>
          </p:cNvSpPr>
          <p:nvPr>
            <p:ph type="sldNum" sz="quarter" idx="12"/>
          </p:nvPr>
        </p:nvSpPr>
        <p:spPr/>
        <p:txBody>
          <a:bodyPr/>
          <a:lstStyle/>
          <a:p>
            <a:fld id="{7894CB55-27E0-41D8-B89F-BA5D2706A0A2}" type="slidenum">
              <a:rPr lang="en-US" smtClean="0"/>
              <a:t>‹#›</a:t>
            </a:fld>
            <a:endParaRPr lang="en-US"/>
          </a:p>
        </p:txBody>
      </p:sp>
    </p:spTree>
    <p:extLst>
      <p:ext uri="{BB962C8B-B14F-4D97-AF65-F5344CB8AC3E}">
        <p14:creationId xmlns:p14="http://schemas.microsoft.com/office/powerpoint/2010/main" val="2538342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8DBC9A-031E-462D-A43D-6B9C41E2F88B}"/>
              </a:ext>
            </a:extLst>
          </p:cNvPr>
          <p:cNvSpPr>
            <a:spLocks noGrp="1"/>
          </p:cNvSpPr>
          <p:nvPr>
            <p:ph type="dt" sz="half" idx="10"/>
          </p:nvPr>
        </p:nvSpPr>
        <p:spPr/>
        <p:txBody>
          <a:bodyPr/>
          <a:lstStyle/>
          <a:p>
            <a:fld id="{BDAF71CE-7719-4E27-A23C-CB6A62BBE2C5}" type="datetimeFigureOut">
              <a:rPr lang="en-US" smtClean="0"/>
              <a:t>8/10/23</a:t>
            </a:fld>
            <a:endParaRPr lang="en-US"/>
          </a:p>
        </p:txBody>
      </p:sp>
      <p:sp>
        <p:nvSpPr>
          <p:cNvPr id="3" name="Footer Placeholder 2">
            <a:extLst>
              <a:ext uri="{FF2B5EF4-FFF2-40B4-BE49-F238E27FC236}">
                <a16:creationId xmlns:a16="http://schemas.microsoft.com/office/drawing/2014/main" id="{2CD0AD89-8032-4FE2-9324-4CBFA29D21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46054A-300F-4AA9-8F94-879BF74BBFE6}"/>
              </a:ext>
            </a:extLst>
          </p:cNvPr>
          <p:cNvSpPr>
            <a:spLocks noGrp="1"/>
          </p:cNvSpPr>
          <p:nvPr>
            <p:ph type="sldNum" sz="quarter" idx="12"/>
          </p:nvPr>
        </p:nvSpPr>
        <p:spPr/>
        <p:txBody>
          <a:bodyPr/>
          <a:lstStyle/>
          <a:p>
            <a:fld id="{7894CB55-27E0-41D8-B89F-BA5D2706A0A2}" type="slidenum">
              <a:rPr lang="en-US" smtClean="0"/>
              <a:t>‹#›</a:t>
            </a:fld>
            <a:endParaRPr lang="en-US"/>
          </a:p>
        </p:txBody>
      </p:sp>
      <p:sp>
        <p:nvSpPr>
          <p:cNvPr id="5" name="Title Placeholder 1">
            <a:extLst>
              <a:ext uri="{FF2B5EF4-FFF2-40B4-BE49-F238E27FC236}">
                <a16:creationId xmlns:a16="http://schemas.microsoft.com/office/drawing/2014/main" id="{C3939633-D044-E761-8301-DFFA87963D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905371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4A520-3BFE-4B77-B2EA-E150E7F41F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B5F942-BF6C-4B81-8370-6183B55ED6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1F18FB-49A2-41E5-A050-C7BFCE96E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CAF16B-D308-416D-8CBA-EC0063D1A8ED}"/>
              </a:ext>
            </a:extLst>
          </p:cNvPr>
          <p:cNvSpPr>
            <a:spLocks noGrp="1"/>
          </p:cNvSpPr>
          <p:nvPr>
            <p:ph type="dt" sz="half" idx="10"/>
          </p:nvPr>
        </p:nvSpPr>
        <p:spPr/>
        <p:txBody>
          <a:bodyPr/>
          <a:lstStyle/>
          <a:p>
            <a:fld id="{BDAF71CE-7719-4E27-A23C-CB6A62BBE2C5}" type="datetimeFigureOut">
              <a:rPr lang="en-US" smtClean="0"/>
              <a:t>8/10/23</a:t>
            </a:fld>
            <a:endParaRPr lang="en-US"/>
          </a:p>
        </p:txBody>
      </p:sp>
      <p:sp>
        <p:nvSpPr>
          <p:cNvPr id="6" name="Footer Placeholder 5">
            <a:extLst>
              <a:ext uri="{FF2B5EF4-FFF2-40B4-BE49-F238E27FC236}">
                <a16:creationId xmlns:a16="http://schemas.microsoft.com/office/drawing/2014/main" id="{721F2958-60B0-451C-9941-3D69EC1793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131C1A-0EB6-4DCE-8DE0-6285F749F580}"/>
              </a:ext>
            </a:extLst>
          </p:cNvPr>
          <p:cNvSpPr>
            <a:spLocks noGrp="1"/>
          </p:cNvSpPr>
          <p:nvPr>
            <p:ph type="sldNum" sz="quarter" idx="12"/>
          </p:nvPr>
        </p:nvSpPr>
        <p:spPr/>
        <p:txBody>
          <a:bodyPr/>
          <a:lstStyle/>
          <a:p>
            <a:fld id="{7894CB55-27E0-41D8-B89F-BA5D2706A0A2}" type="slidenum">
              <a:rPr lang="en-US" smtClean="0"/>
              <a:t>‹#›</a:t>
            </a:fld>
            <a:endParaRPr lang="en-US"/>
          </a:p>
        </p:txBody>
      </p:sp>
    </p:spTree>
    <p:extLst>
      <p:ext uri="{BB962C8B-B14F-4D97-AF65-F5344CB8AC3E}">
        <p14:creationId xmlns:p14="http://schemas.microsoft.com/office/powerpoint/2010/main" val="821368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B0C2C-A45F-4770-81EE-48189ABAC7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08B016-AD63-4B93-86A1-8FDEA29628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12124E-9C41-4B64-B5B4-DC2C33E9BD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63873D-DAAC-42A6-8D83-77F7818DBA43}"/>
              </a:ext>
            </a:extLst>
          </p:cNvPr>
          <p:cNvSpPr>
            <a:spLocks noGrp="1"/>
          </p:cNvSpPr>
          <p:nvPr>
            <p:ph type="dt" sz="half" idx="10"/>
          </p:nvPr>
        </p:nvSpPr>
        <p:spPr/>
        <p:txBody>
          <a:bodyPr/>
          <a:lstStyle/>
          <a:p>
            <a:fld id="{BDAF71CE-7719-4E27-A23C-CB6A62BBE2C5}" type="datetimeFigureOut">
              <a:rPr lang="en-US" smtClean="0"/>
              <a:t>8/10/23</a:t>
            </a:fld>
            <a:endParaRPr lang="en-US"/>
          </a:p>
        </p:txBody>
      </p:sp>
      <p:sp>
        <p:nvSpPr>
          <p:cNvPr id="6" name="Footer Placeholder 5">
            <a:extLst>
              <a:ext uri="{FF2B5EF4-FFF2-40B4-BE49-F238E27FC236}">
                <a16:creationId xmlns:a16="http://schemas.microsoft.com/office/drawing/2014/main" id="{77C81F7E-0F0A-458D-A823-B290A70C0A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20FE04-EBE1-465E-BF46-2FF3DAC672CA}"/>
              </a:ext>
            </a:extLst>
          </p:cNvPr>
          <p:cNvSpPr>
            <a:spLocks noGrp="1"/>
          </p:cNvSpPr>
          <p:nvPr>
            <p:ph type="sldNum" sz="quarter" idx="12"/>
          </p:nvPr>
        </p:nvSpPr>
        <p:spPr/>
        <p:txBody>
          <a:bodyPr/>
          <a:lstStyle/>
          <a:p>
            <a:fld id="{7894CB55-27E0-41D8-B89F-BA5D2706A0A2}" type="slidenum">
              <a:rPr lang="en-US" smtClean="0"/>
              <a:t>‹#›</a:t>
            </a:fld>
            <a:endParaRPr lang="en-US"/>
          </a:p>
        </p:txBody>
      </p:sp>
    </p:spTree>
    <p:extLst>
      <p:ext uri="{BB962C8B-B14F-4D97-AF65-F5344CB8AC3E}">
        <p14:creationId xmlns:p14="http://schemas.microsoft.com/office/powerpoint/2010/main" val="211861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FD8048-B50B-4B48-9055-C5D43FCEDB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5B6FA02-B684-4C1D-8C03-FDAA2B9E7D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1E207F-F50F-4FD2-9C57-ADCE12FBB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F71CE-7719-4E27-A23C-CB6A62BBE2C5}" type="datetimeFigureOut">
              <a:rPr lang="en-US" smtClean="0"/>
              <a:t>8/10/23</a:t>
            </a:fld>
            <a:endParaRPr lang="en-US"/>
          </a:p>
        </p:txBody>
      </p:sp>
      <p:sp>
        <p:nvSpPr>
          <p:cNvPr id="5" name="Footer Placeholder 4">
            <a:extLst>
              <a:ext uri="{FF2B5EF4-FFF2-40B4-BE49-F238E27FC236}">
                <a16:creationId xmlns:a16="http://schemas.microsoft.com/office/drawing/2014/main" id="{12D27A36-CE91-4D00-AA02-8C55A730CC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59C762-7F40-48A0-9228-3012473EF1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94CB55-27E0-41D8-B89F-BA5D2706A0A2}" type="slidenum">
              <a:rPr lang="en-US" smtClean="0"/>
              <a:t>‹#›</a:t>
            </a:fld>
            <a:endParaRPr lang="en-US"/>
          </a:p>
        </p:txBody>
      </p:sp>
      <p:pic>
        <p:nvPicPr>
          <p:cNvPr id="8" name="Picture 7">
            <a:extLst>
              <a:ext uri="{FF2B5EF4-FFF2-40B4-BE49-F238E27FC236}">
                <a16:creationId xmlns:a16="http://schemas.microsoft.com/office/drawing/2014/main" id="{93DF9C53-4623-0ABC-408F-38B48B5A5FDE}"/>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653065" y="185738"/>
            <a:ext cx="1042561" cy="1042561"/>
          </a:xfrm>
          <a:prstGeom prst="rect">
            <a:avLst/>
          </a:prstGeom>
        </p:spPr>
      </p:pic>
    </p:spTree>
    <p:extLst>
      <p:ext uri="{BB962C8B-B14F-4D97-AF65-F5344CB8AC3E}">
        <p14:creationId xmlns:p14="http://schemas.microsoft.com/office/powerpoint/2010/main" val="3787722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ocmsolution.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9.sv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EB51395D-BEB5-4373-B082-A03A05F67FD6}"/>
              </a:ext>
            </a:extLst>
          </p:cNvPr>
          <p:cNvSpPr txBox="1">
            <a:spLocks/>
          </p:cNvSpPr>
          <p:nvPr/>
        </p:nvSpPr>
        <p:spPr>
          <a:xfrm>
            <a:off x="238540" y="2464906"/>
            <a:ext cx="4721474" cy="2364182"/>
          </a:xfrm>
          <a:prstGeom prst="rect">
            <a:avLst/>
          </a:prstGeom>
          <a:solidFill>
            <a:srgbClr val="FFFFFF"/>
          </a:solidFill>
          <a:ln>
            <a:solidFill>
              <a:schemeClr val="accent4"/>
            </a:solidFill>
          </a:ln>
          <a:effectLst>
            <a:outerShdw blurRad="203200" dist="38100" dir="2700000" algn="tl" rotWithShape="0">
              <a:prstClr val="black">
                <a:alpha val="77396"/>
              </a:prstClr>
            </a:outerShdw>
            <a:reflection endPos="0" dist="50800" dir="5400000" sy="-100000" algn="bl" rotWithShape="0"/>
            <a:softEdge rad="55329"/>
          </a:effectLst>
        </p:spPr>
        <p:txBody>
          <a:bodyPr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2E5EA0"/>
                </a:solidFill>
                <a:latin typeface="+mn-lt"/>
                <a:ea typeface="Dotum" panose="020B0600000101010101" pitchFamily="34" charset="-127"/>
                <a:cs typeface="Arial" panose="020B0604020202020204" pitchFamily="34" charset="0"/>
              </a:rPr>
              <a:t>Change Control </a:t>
            </a:r>
          </a:p>
          <a:p>
            <a:pPr algn="ctr"/>
            <a:r>
              <a:rPr lang="en-US" sz="4000" b="1" dirty="0">
                <a:solidFill>
                  <a:srgbClr val="2E5EA0"/>
                </a:solidFill>
                <a:latin typeface="+mn-lt"/>
                <a:ea typeface="Dotum" panose="020B0600000101010101" pitchFamily="34" charset="-127"/>
                <a:cs typeface="Arial" panose="020B0604020202020204" pitchFamily="34" charset="0"/>
              </a:rPr>
              <a:t>in </a:t>
            </a:r>
          </a:p>
          <a:p>
            <a:pPr algn="ctr"/>
            <a:r>
              <a:rPr lang="en-US" sz="4000" b="1" dirty="0">
                <a:solidFill>
                  <a:srgbClr val="2E5EA0"/>
                </a:solidFill>
                <a:latin typeface="+mn-lt"/>
                <a:ea typeface="Dotum" panose="020B0600000101010101" pitchFamily="34" charset="-127"/>
                <a:cs typeface="Arial" panose="020B0604020202020204" pitchFamily="34" charset="0"/>
              </a:rPr>
              <a:t>Pharmaceutical Industry</a:t>
            </a:r>
          </a:p>
        </p:txBody>
      </p:sp>
      <p:pic>
        <p:nvPicPr>
          <p:cNvPr id="3" name="Picture 2">
            <a:extLst>
              <a:ext uri="{FF2B5EF4-FFF2-40B4-BE49-F238E27FC236}">
                <a16:creationId xmlns:a16="http://schemas.microsoft.com/office/drawing/2014/main" id="{B3BBD3D1-6669-489D-CF2B-27EB6820794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8765" y="66958"/>
            <a:ext cx="3338828" cy="421905"/>
          </a:xfrm>
          <a:prstGeom prst="rect">
            <a:avLst/>
          </a:prstGeom>
        </p:spPr>
      </p:pic>
      <p:pic>
        <p:nvPicPr>
          <p:cNvPr id="8" name="Picture 7">
            <a:extLst>
              <a:ext uri="{FF2B5EF4-FFF2-40B4-BE49-F238E27FC236}">
                <a16:creationId xmlns:a16="http://schemas.microsoft.com/office/drawing/2014/main" id="{D11E33DD-9A8A-912A-C67A-C408E33BE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Tree>
    <p:extLst>
      <p:ext uri="{BB962C8B-B14F-4D97-AF65-F5344CB8AC3E}">
        <p14:creationId xmlns:p14="http://schemas.microsoft.com/office/powerpoint/2010/main" val="2756050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443A5437-74E3-195F-92DA-60657D8B1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930" y="2776327"/>
            <a:ext cx="2011363" cy="2924686"/>
          </a:xfrm>
          <a:prstGeom prst="rect">
            <a:avLst/>
          </a:prstGeom>
        </p:spPr>
      </p:pic>
      <p:sp>
        <p:nvSpPr>
          <p:cNvPr id="4" name="Title Placeholder 1">
            <a:extLst>
              <a:ext uri="{FF2B5EF4-FFF2-40B4-BE49-F238E27FC236}">
                <a16:creationId xmlns:a16="http://schemas.microsoft.com/office/drawing/2014/main" id="{514A8223-DB62-42AF-8EFE-BC5E68AD7A52}"/>
              </a:ext>
            </a:extLst>
          </p:cNvPr>
          <p:cNvSpPr txBox="1">
            <a:spLocks/>
          </p:cNvSpPr>
          <p:nvPr/>
        </p:nvSpPr>
        <p:spPr>
          <a:xfrm>
            <a:off x="838200" y="768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US" dirty="0">
                <a:solidFill>
                  <a:srgbClr val="0070C0"/>
                </a:solidFill>
              </a:rPr>
              <a:t>6. Communication</a:t>
            </a:r>
          </a:p>
        </p:txBody>
      </p:sp>
      <p:sp>
        <p:nvSpPr>
          <p:cNvPr id="6" name="TextBox 5">
            <a:extLst>
              <a:ext uri="{FF2B5EF4-FFF2-40B4-BE49-F238E27FC236}">
                <a16:creationId xmlns:a16="http://schemas.microsoft.com/office/drawing/2014/main" id="{61E9A61B-18CE-DA46-7985-EACB3E3ABC25}"/>
              </a:ext>
            </a:extLst>
          </p:cNvPr>
          <p:cNvSpPr txBox="1"/>
          <p:nvPr/>
        </p:nvSpPr>
        <p:spPr>
          <a:xfrm>
            <a:off x="-2339439" y="-1484416"/>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E001AA39-E800-13FF-2E92-68FB15209734}"/>
              </a:ext>
            </a:extLst>
          </p:cNvPr>
          <p:cNvSpPr txBox="1"/>
          <p:nvPr/>
        </p:nvSpPr>
        <p:spPr>
          <a:xfrm>
            <a:off x="5736402" y="2545495"/>
            <a:ext cx="1032655" cy="461665"/>
          </a:xfrm>
          <a:prstGeom prst="rect">
            <a:avLst/>
          </a:prstGeom>
          <a:noFill/>
        </p:spPr>
        <p:txBody>
          <a:bodyPr wrap="none" rtlCol="0">
            <a:spAutoFit/>
          </a:bodyPr>
          <a:lstStyle/>
          <a:p>
            <a:r>
              <a:rPr lang="en-US" sz="2400" dirty="0">
                <a:solidFill>
                  <a:schemeClr val="bg1"/>
                </a:solidFill>
              </a:rPr>
              <a:t>Hour 1</a:t>
            </a:r>
          </a:p>
        </p:txBody>
      </p:sp>
      <p:sp>
        <p:nvSpPr>
          <p:cNvPr id="9" name="TextBox 8">
            <a:extLst>
              <a:ext uri="{FF2B5EF4-FFF2-40B4-BE49-F238E27FC236}">
                <a16:creationId xmlns:a16="http://schemas.microsoft.com/office/drawing/2014/main" id="{F9BA68F4-E9A3-4706-4C82-14A88B60C3E3}"/>
              </a:ext>
            </a:extLst>
          </p:cNvPr>
          <p:cNvSpPr txBox="1"/>
          <p:nvPr/>
        </p:nvSpPr>
        <p:spPr>
          <a:xfrm>
            <a:off x="4420919" y="3317928"/>
            <a:ext cx="3865003" cy="2862322"/>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solidFill>
                  <a:schemeClr val="bg1"/>
                </a:solidFill>
              </a:rPr>
              <a:t>Main Dashboard &amp; Toolkits Overview</a:t>
            </a:r>
          </a:p>
          <a:p>
            <a:pPr marL="342900" indent="-342900">
              <a:buFont typeface="Wingdings" panose="05000000000000000000" pitchFamily="2" charset="2"/>
              <a:buChar char="ü"/>
            </a:pPr>
            <a:r>
              <a:rPr lang="en-US" sz="2000" dirty="0">
                <a:solidFill>
                  <a:schemeClr val="bg1"/>
                </a:solidFill>
              </a:rPr>
              <a:t>The Change Management Workflow</a:t>
            </a:r>
          </a:p>
          <a:p>
            <a:pPr marL="342900" indent="-342900">
              <a:buFont typeface="Wingdings" panose="05000000000000000000" pitchFamily="2" charset="2"/>
              <a:buChar char="ü"/>
            </a:pPr>
            <a:r>
              <a:rPr lang="en-US" sz="2000" dirty="0">
                <a:solidFill>
                  <a:schemeClr val="bg1"/>
                </a:solidFill>
              </a:rPr>
              <a:t>Starting Projects</a:t>
            </a:r>
          </a:p>
          <a:p>
            <a:pPr marL="342900" indent="-342900">
              <a:buFont typeface="Wingdings" panose="05000000000000000000" pitchFamily="2" charset="2"/>
              <a:buChar char="ü"/>
            </a:pPr>
            <a:r>
              <a:rPr lang="en-US" sz="2000" dirty="0">
                <a:solidFill>
                  <a:schemeClr val="bg1"/>
                </a:solidFill>
              </a:rPr>
              <a:t>Templates &amp; Reports</a:t>
            </a:r>
          </a:p>
          <a:p>
            <a:pPr marL="342900" indent="-342900">
              <a:buFont typeface="Wingdings" panose="05000000000000000000" pitchFamily="2" charset="2"/>
              <a:buChar char="ü"/>
            </a:pPr>
            <a:r>
              <a:rPr lang="en-US" sz="2000" dirty="0">
                <a:solidFill>
                  <a:schemeClr val="bg1"/>
                </a:solidFill>
              </a:rPr>
              <a:t>Adding Team Members</a:t>
            </a:r>
          </a:p>
          <a:p>
            <a:pPr marL="342900" indent="-342900">
              <a:buFont typeface="Wingdings" panose="05000000000000000000" pitchFamily="2" charset="2"/>
              <a:buChar char="ü"/>
            </a:pPr>
            <a:r>
              <a:rPr lang="en-US" sz="2000" dirty="0">
                <a:solidFill>
                  <a:schemeClr val="bg1"/>
                </a:solidFill>
              </a:rPr>
              <a:t>Customization</a:t>
            </a:r>
          </a:p>
          <a:p>
            <a:pPr marL="342900" indent="-342900">
              <a:buFont typeface="Wingdings" panose="05000000000000000000" pitchFamily="2" charset="2"/>
              <a:buChar char="ü"/>
            </a:pPr>
            <a:r>
              <a:rPr lang="en-US" sz="2000" dirty="0">
                <a:solidFill>
                  <a:schemeClr val="bg1"/>
                </a:solidFill>
              </a:rPr>
              <a:t>Importing &amp; Exporting</a:t>
            </a:r>
          </a:p>
        </p:txBody>
      </p:sp>
      <p:pic>
        <p:nvPicPr>
          <p:cNvPr id="5" name="Graphic 4" descr="Lightbulb and gear with solid fill">
            <a:extLst>
              <a:ext uri="{FF2B5EF4-FFF2-40B4-BE49-F238E27FC236}">
                <a16:creationId xmlns:a16="http://schemas.microsoft.com/office/drawing/2014/main" id="{2A3034EA-634F-E5CC-0E4D-CACE2E24CE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20028" y="3028308"/>
            <a:ext cx="468524" cy="468524"/>
          </a:xfrm>
          <a:prstGeom prst="rect">
            <a:avLst/>
          </a:prstGeom>
        </p:spPr>
      </p:pic>
      <p:sp>
        <p:nvSpPr>
          <p:cNvPr id="40" name="TextBox 39">
            <a:extLst>
              <a:ext uri="{FF2B5EF4-FFF2-40B4-BE49-F238E27FC236}">
                <a16:creationId xmlns:a16="http://schemas.microsoft.com/office/drawing/2014/main" id="{76E536E6-E858-3D42-C931-3719E30A4AEE}"/>
              </a:ext>
            </a:extLst>
          </p:cNvPr>
          <p:cNvSpPr txBox="1"/>
          <p:nvPr/>
        </p:nvSpPr>
        <p:spPr>
          <a:xfrm>
            <a:off x="10636711" y="3535232"/>
            <a:ext cx="1635158" cy="1600438"/>
          </a:xfrm>
          <a:prstGeom prst="rect">
            <a:avLst/>
          </a:prstGeom>
          <a:noFill/>
        </p:spPr>
        <p:txBody>
          <a:bodyPr wrap="square" rtlCol="0">
            <a:spAutoFit/>
          </a:bodyPr>
          <a:lstStyle/>
          <a:p>
            <a:r>
              <a:rPr lang="en-US" sz="1400" dirty="0"/>
              <a:t>By ensuring clear communication, you can smoothly navigate changes, minimizing errors and maintaining product integrity</a:t>
            </a:r>
            <a:r>
              <a:rPr lang="en-US" sz="1300" dirty="0"/>
              <a:t>.</a:t>
            </a:r>
          </a:p>
        </p:txBody>
      </p:sp>
      <p:sp>
        <p:nvSpPr>
          <p:cNvPr id="3" name="TextBox 2">
            <a:extLst>
              <a:ext uri="{FF2B5EF4-FFF2-40B4-BE49-F238E27FC236}">
                <a16:creationId xmlns:a16="http://schemas.microsoft.com/office/drawing/2014/main" id="{FD151BE1-5E40-A42C-D91D-E52377CE68FC}"/>
              </a:ext>
            </a:extLst>
          </p:cNvPr>
          <p:cNvSpPr txBox="1"/>
          <p:nvPr/>
        </p:nvSpPr>
        <p:spPr>
          <a:xfrm>
            <a:off x="838200" y="1084140"/>
            <a:ext cx="10124661" cy="1077218"/>
          </a:xfrm>
          <a:prstGeom prst="rect">
            <a:avLst/>
          </a:prstGeom>
          <a:noFill/>
        </p:spPr>
        <p:txBody>
          <a:bodyPr wrap="square" rtlCol="0">
            <a:spAutoFit/>
          </a:bodyPr>
          <a:lstStyle/>
          <a:p>
            <a:pPr marL="0" marR="0">
              <a:spcBef>
                <a:spcPts val="0"/>
              </a:spcBef>
              <a:spcAft>
                <a:spcPts val="0"/>
              </a:spcAft>
            </a:pPr>
            <a:r>
              <a:rPr lang="en-US" sz="1600" dirty="0">
                <a:effectLst/>
                <a:ea typeface="Times New Roman" panose="02020603050405020304" pitchFamily="18" charset="0"/>
              </a:rPr>
              <a:t>Throughout the process, effective communication is essential in change control pharmaceutical process.</a:t>
            </a:r>
          </a:p>
          <a:p>
            <a:pPr marL="0" marR="0">
              <a:spcBef>
                <a:spcPts val="0"/>
              </a:spcBef>
              <a:spcAft>
                <a:spcPts val="0"/>
              </a:spcAft>
            </a:pPr>
            <a:endParaRPr lang="en-US" sz="1600" dirty="0">
              <a:effectLst/>
              <a:ea typeface="Times New Roman" panose="02020603050405020304" pitchFamily="18" charset="0"/>
            </a:endParaRPr>
          </a:p>
          <a:p>
            <a:pPr marL="0" marR="0">
              <a:spcBef>
                <a:spcPts val="0"/>
              </a:spcBef>
              <a:spcAft>
                <a:spcPts val="0"/>
              </a:spcAft>
            </a:pPr>
            <a:r>
              <a:rPr lang="en-US" sz="1600" dirty="0">
                <a:effectLst/>
                <a:ea typeface="Times New Roman" panose="02020603050405020304" pitchFamily="18" charset="0"/>
              </a:rPr>
              <a:t>Stakeholders, including those in production, quality control, and regulatory affairs, must be informed of the change and its implications.</a:t>
            </a:r>
          </a:p>
        </p:txBody>
      </p:sp>
      <p:sp>
        <p:nvSpPr>
          <p:cNvPr id="2" name="TextBox 1">
            <a:extLst>
              <a:ext uri="{FF2B5EF4-FFF2-40B4-BE49-F238E27FC236}">
                <a16:creationId xmlns:a16="http://schemas.microsoft.com/office/drawing/2014/main" id="{04F237EF-52AA-264D-4DEE-9C95946794C6}"/>
              </a:ext>
            </a:extLst>
          </p:cNvPr>
          <p:cNvSpPr txBox="1"/>
          <p:nvPr/>
        </p:nvSpPr>
        <p:spPr>
          <a:xfrm>
            <a:off x="848139" y="2442830"/>
            <a:ext cx="8067261" cy="3970318"/>
          </a:xfrm>
          <a:prstGeom prst="rect">
            <a:avLst/>
          </a:prstGeom>
          <a:noFill/>
        </p:spPr>
        <p:txBody>
          <a:bodyPr wrap="square" rtlCol="0">
            <a:spAutoFit/>
          </a:bodyPr>
          <a:lstStyle/>
          <a:p>
            <a:pPr algn="l">
              <a:buFont typeface="+mj-lt"/>
              <a:buAutoNum type="arabicPeriod"/>
            </a:pPr>
            <a:r>
              <a:rPr lang="en-US" b="1" i="0" dirty="0">
                <a:solidFill>
                  <a:srgbClr val="11CAD3"/>
                </a:solidFill>
                <a:effectLst/>
                <a:latin typeface="Calibri" panose="020F0502020204030204" pitchFamily="34" charset="0"/>
                <a:cs typeface="Calibri" panose="020F0502020204030204" pitchFamily="34" charset="0"/>
              </a:rPr>
              <a:t> Broad Awareness</a:t>
            </a:r>
            <a:endParaRPr lang="en-US" b="0" i="0" dirty="0">
              <a:solidFill>
                <a:srgbClr val="11CAD3"/>
              </a:solidFill>
              <a:effectLst/>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b="0" i="0" dirty="0">
                <a:solidFill>
                  <a:srgbClr val="374151"/>
                </a:solidFill>
                <a:effectLst/>
                <a:latin typeface="Calibri" panose="020F0502020204030204" pitchFamily="34" charset="0"/>
                <a:cs typeface="Calibri" panose="020F0502020204030204" pitchFamily="34" charset="0"/>
              </a:rPr>
              <a:t>Unified understanding across departments: R&amp;D to manufacturing.</a:t>
            </a:r>
          </a:p>
          <a:p>
            <a:pPr marL="742950" lvl="1" indent="-285750" algn="l">
              <a:buFont typeface="+mj-lt"/>
              <a:buAutoNum type="arabicPeriod"/>
            </a:pPr>
            <a:endParaRPr lang="en-US" b="0" i="0" dirty="0">
              <a:solidFill>
                <a:srgbClr val="374151"/>
              </a:solidFill>
              <a:effectLst/>
              <a:latin typeface="Calibri" panose="020F0502020204030204" pitchFamily="34" charset="0"/>
              <a:cs typeface="Calibri" panose="020F0502020204030204" pitchFamily="34" charset="0"/>
            </a:endParaRPr>
          </a:p>
          <a:p>
            <a:pPr algn="l">
              <a:buFont typeface="+mj-lt"/>
              <a:buAutoNum type="arabicPeriod"/>
            </a:pPr>
            <a:r>
              <a:rPr lang="en-US" b="1" i="0" dirty="0">
                <a:solidFill>
                  <a:srgbClr val="11CAD3"/>
                </a:solidFill>
                <a:effectLst/>
                <a:latin typeface="Calibri" panose="020F0502020204030204" pitchFamily="34" charset="0"/>
                <a:cs typeface="Calibri" panose="020F0502020204030204" pitchFamily="34" charset="0"/>
              </a:rPr>
              <a:t> Feedback Mechanism</a:t>
            </a:r>
            <a:endParaRPr lang="en-US" b="0" i="0" dirty="0">
              <a:solidFill>
                <a:srgbClr val="11CAD3"/>
              </a:solidFill>
              <a:effectLst/>
              <a:latin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b="0" i="0" dirty="0">
                <a:solidFill>
                  <a:srgbClr val="374151"/>
                </a:solidFill>
                <a:effectLst/>
                <a:latin typeface="Calibri" panose="020F0502020204030204" pitchFamily="34" charset="0"/>
                <a:cs typeface="Calibri" panose="020F0502020204030204" pitchFamily="34" charset="0"/>
              </a:rPr>
              <a:t>Channels for teams to voice insights and concerns.</a:t>
            </a:r>
          </a:p>
          <a:p>
            <a:pPr marL="742950" lvl="1" indent="-285750" algn="l">
              <a:buFont typeface="+mj-lt"/>
              <a:buAutoNum type="arabicPeriod"/>
            </a:pPr>
            <a:endParaRPr lang="en-US" b="0" i="0" dirty="0">
              <a:solidFill>
                <a:srgbClr val="374151"/>
              </a:solidFill>
              <a:effectLst/>
              <a:latin typeface="Calibri" panose="020F0502020204030204" pitchFamily="34" charset="0"/>
              <a:cs typeface="Calibri" panose="020F0502020204030204" pitchFamily="34" charset="0"/>
            </a:endParaRPr>
          </a:p>
          <a:p>
            <a:pPr algn="l">
              <a:buFont typeface="+mj-lt"/>
              <a:buAutoNum type="arabicPeriod"/>
            </a:pPr>
            <a:r>
              <a:rPr lang="en-US" b="1" i="0" dirty="0">
                <a:solidFill>
                  <a:srgbClr val="11CAD3"/>
                </a:solidFill>
                <a:effectLst/>
                <a:latin typeface="Calibri" panose="020F0502020204030204" pitchFamily="34" charset="0"/>
                <a:cs typeface="Calibri" panose="020F0502020204030204" pitchFamily="34" charset="0"/>
              </a:rPr>
              <a:t> Stakeholder Engagement</a:t>
            </a:r>
            <a:endParaRPr lang="en-US" b="0" i="0" dirty="0">
              <a:solidFill>
                <a:srgbClr val="11CAD3"/>
              </a:solidFill>
              <a:effectLst/>
              <a:latin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b="0" i="0" dirty="0">
                <a:solidFill>
                  <a:srgbClr val="374151"/>
                </a:solidFill>
                <a:effectLst/>
                <a:latin typeface="Calibri" panose="020F0502020204030204" pitchFamily="34" charset="0"/>
                <a:cs typeface="Calibri" panose="020F0502020204030204" pitchFamily="34" charset="0"/>
              </a:rPr>
              <a:t>Inform key parties like suppliers if their roles are affected.</a:t>
            </a:r>
          </a:p>
          <a:p>
            <a:pPr marL="742950" lvl="1" indent="-285750" algn="l">
              <a:buFont typeface="+mj-lt"/>
              <a:buAutoNum type="arabicPeriod"/>
            </a:pPr>
            <a:endParaRPr lang="en-US" b="0" i="0" dirty="0">
              <a:solidFill>
                <a:srgbClr val="374151"/>
              </a:solidFill>
              <a:effectLst/>
              <a:latin typeface="Calibri" panose="020F0502020204030204" pitchFamily="34" charset="0"/>
              <a:cs typeface="Calibri" panose="020F0502020204030204" pitchFamily="34" charset="0"/>
            </a:endParaRPr>
          </a:p>
          <a:p>
            <a:pPr algn="l">
              <a:buFont typeface="+mj-lt"/>
              <a:buAutoNum type="arabicPeriod"/>
            </a:pPr>
            <a:r>
              <a:rPr lang="en-US" b="1" i="0" dirty="0">
                <a:solidFill>
                  <a:srgbClr val="11CAD3"/>
                </a:solidFill>
                <a:effectLst/>
                <a:latin typeface="Calibri" panose="020F0502020204030204" pitchFamily="34" charset="0"/>
                <a:cs typeface="Calibri" panose="020F0502020204030204" pitchFamily="34" charset="0"/>
              </a:rPr>
              <a:t> Regulatory Notification</a:t>
            </a:r>
            <a:endParaRPr lang="en-US" b="0" i="0" dirty="0">
              <a:solidFill>
                <a:srgbClr val="11CAD3"/>
              </a:solidFill>
              <a:effectLst/>
              <a:latin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b="0" i="0" dirty="0">
                <a:solidFill>
                  <a:srgbClr val="374151"/>
                </a:solidFill>
                <a:effectLst/>
                <a:latin typeface="Calibri" panose="020F0502020204030204" pitchFamily="34" charset="0"/>
                <a:cs typeface="Calibri" panose="020F0502020204030204" pitchFamily="34" charset="0"/>
              </a:rPr>
              <a:t>Communicate major changes to authorities for compliance.</a:t>
            </a:r>
          </a:p>
          <a:p>
            <a:pPr marL="742950" lvl="1" indent="-285750" algn="l">
              <a:buFont typeface="+mj-lt"/>
              <a:buAutoNum type="arabicPeriod"/>
            </a:pPr>
            <a:endParaRPr lang="en-US" b="0" i="0" dirty="0">
              <a:solidFill>
                <a:srgbClr val="374151"/>
              </a:solidFill>
              <a:effectLst/>
              <a:latin typeface="Calibri" panose="020F0502020204030204" pitchFamily="34" charset="0"/>
              <a:cs typeface="Calibri" panose="020F0502020204030204" pitchFamily="34" charset="0"/>
            </a:endParaRPr>
          </a:p>
          <a:p>
            <a:pPr algn="l">
              <a:buFont typeface="+mj-lt"/>
              <a:buAutoNum type="arabicPeriod"/>
            </a:pPr>
            <a:r>
              <a:rPr lang="en-US" b="1" i="0" dirty="0">
                <a:solidFill>
                  <a:srgbClr val="11CAD3"/>
                </a:solidFill>
                <a:effectLst/>
                <a:latin typeface="Calibri" panose="020F0502020204030204" pitchFamily="34" charset="0"/>
                <a:cs typeface="Calibri" panose="020F0502020204030204" pitchFamily="34" charset="0"/>
              </a:rPr>
              <a:t> Documentation</a:t>
            </a:r>
            <a:endParaRPr lang="en-US" b="0" i="0" dirty="0">
              <a:solidFill>
                <a:srgbClr val="11CAD3"/>
              </a:solidFill>
              <a:effectLst/>
              <a:latin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b="0" i="0" dirty="0">
                <a:solidFill>
                  <a:srgbClr val="374151"/>
                </a:solidFill>
                <a:effectLst/>
                <a:latin typeface="Calibri" panose="020F0502020204030204" pitchFamily="34" charset="0"/>
                <a:cs typeface="Calibri" panose="020F0502020204030204" pitchFamily="34" charset="0"/>
              </a:rPr>
              <a:t>Record communications for transparency and audits.</a:t>
            </a:r>
          </a:p>
        </p:txBody>
      </p:sp>
    </p:spTree>
    <p:extLst>
      <p:ext uri="{BB962C8B-B14F-4D97-AF65-F5344CB8AC3E}">
        <p14:creationId xmlns:p14="http://schemas.microsoft.com/office/powerpoint/2010/main" val="304734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443A5437-74E3-195F-92DA-60657D8B1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930" y="2776327"/>
            <a:ext cx="2011363" cy="2924686"/>
          </a:xfrm>
          <a:prstGeom prst="rect">
            <a:avLst/>
          </a:prstGeom>
        </p:spPr>
      </p:pic>
      <p:sp>
        <p:nvSpPr>
          <p:cNvPr id="4" name="Title Placeholder 1">
            <a:extLst>
              <a:ext uri="{FF2B5EF4-FFF2-40B4-BE49-F238E27FC236}">
                <a16:creationId xmlns:a16="http://schemas.microsoft.com/office/drawing/2014/main" id="{514A8223-DB62-42AF-8EFE-BC5E68AD7A52}"/>
              </a:ext>
            </a:extLst>
          </p:cNvPr>
          <p:cNvSpPr txBox="1">
            <a:spLocks/>
          </p:cNvSpPr>
          <p:nvPr/>
        </p:nvSpPr>
        <p:spPr>
          <a:xfrm>
            <a:off x="838200" y="768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US" dirty="0">
                <a:solidFill>
                  <a:srgbClr val="0070C0"/>
                </a:solidFill>
              </a:rPr>
              <a:t>7. Implementation</a:t>
            </a:r>
          </a:p>
        </p:txBody>
      </p:sp>
      <p:sp>
        <p:nvSpPr>
          <p:cNvPr id="6" name="TextBox 5">
            <a:extLst>
              <a:ext uri="{FF2B5EF4-FFF2-40B4-BE49-F238E27FC236}">
                <a16:creationId xmlns:a16="http://schemas.microsoft.com/office/drawing/2014/main" id="{61E9A61B-18CE-DA46-7985-EACB3E3ABC25}"/>
              </a:ext>
            </a:extLst>
          </p:cNvPr>
          <p:cNvSpPr txBox="1"/>
          <p:nvPr/>
        </p:nvSpPr>
        <p:spPr>
          <a:xfrm>
            <a:off x="-2339439" y="-1484416"/>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E001AA39-E800-13FF-2E92-68FB15209734}"/>
              </a:ext>
            </a:extLst>
          </p:cNvPr>
          <p:cNvSpPr txBox="1"/>
          <p:nvPr/>
        </p:nvSpPr>
        <p:spPr>
          <a:xfrm>
            <a:off x="5736402" y="2545495"/>
            <a:ext cx="1032655" cy="461665"/>
          </a:xfrm>
          <a:prstGeom prst="rect">
            <a:avLst/>
          </a:prstGeom>
          <a:noFill/>
        </p:spPr>
        <p:txBody>
          <a:bodyPr wrap="none" rtlCol="0">
            <a:spAutoFit/>
          </a:bodyPr>
          <a:lstStyle/>
          <a:p>
            <a:r>
              <a:rPr lang="en-US" sz="2400" dirty="0">
                <a:solidFill>
                  <a:schemeClr val="bg1"/>
                </a:solidFill>
              </a:rPr>
              <a:t>Hour 1</a:t>
            </a:r>
          </a:p>
        </p:txBody>
      </p:sp>
      <p:sp>
        <p:nvSpPr>
          <p:cNvPr id="9" name="TextBox 8">
            <a:extLst>
              <a:ext uri="{FF2B5EF4-FFF2-40B4-BE49-F238E27FC236}">
                <a16:creationId xmlns:a16="http://schemas.microsoft.com/office/drawing/2014/main" id="{F9BA68F4-E9A3-4706-4C82-14A88B60C3E3}"/>
              </a:ext>
            </a:extLst>
          </p:cNvPr>
          <p:cNvSpPr txBox="1"/>
          <p:nvPr/>
        </p:nvSpPr>
        <p:spPr>
          <a:xfrm>
            <a:off x="4420919" y="3317928"/>
            <a:ext cx="3865003" cy="2862322"/>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solidFill>
                  <a:schemeClr val="bg1"/>
                </a:solidFill>
              </a:rPr>
              <a:t>Main Dashboard &amp; Toolkits Overview</a:t>
            </a:r>
          </a:p>
          <a:p>
            <a:pPr marL="342900" indent="-342900">
              <a:buFont typeface="Wingdings" panose="05000000000000000000" pitchFamily="2" charset="2"/>
              <a:buChar char="ü"/>
            </a:pPr>
            <a:r>
              <a:rPr lang="en-US" sz="2000" dirty="0">
                <a:solidFill>
                  <a:schemeClr val="bg1"/>
                </a:solidFill>
              </a:rPr>
              <a:t>The Change Management Workflow</a:t>
            </a:r>
          </a:p>
          <a:p>
            <a:pPr marL="342900" indent="-342900">
              <a:buFont typeface="Wingdings" panose="05000000000000000000" pitchFamily="2" charset="2"/>
              <a:buChar char="ü"/>
            </a:pPr>
            <a:r>
              <a:rPr lang="en-US" sz="2000" dirty="0">
                <a:solidFill>
                  <a:schemeClr val="bg1"/>
                </a:solidFill>
              </a:rPr>
              <a:t>Starting Projects</a:t>
            </a:r>
          </a:p>
          <a:p>
            <a:pPr marL="342900" indent="-342900">
              <a:buFont typeface="Wingdings" panose="05000000000000000000" pitchFamily="2" charset="2"/>
              <a:buChar char="ü"/>
            </a:pPr>
            <a:r>
              <a:rPr lang="en-US" sz="2000" dirty="0">
                <a:solidFill>
                  <a:schemeClr val="bg1"/>
                </a:solidFill>
              </a:rPr>
              <a:t>Templates &amp; Reports</a:t>
            </a:r>
          </a:p>
          <a:p>
            <a:pPr marL="342900" indent="-342900">
              <a:buFont typeface="Wingdings" panose="05000000000000000000" pitchFamily="2" charset="2"/>
              <a:buChar char="ü"/>
            </a:pPr>
            <a:r>
              <a:rPr lang="en-US" sz="2000" dirty="0">
                <a:solidFill>
                  <a:schemeClr val="bg1"/>
                </a:solidFill>
              </a:rPr>
              <a:t>Adding Team Members</a:t>
            </a:r>
          </a:p>
          <a:p>
            <a:pPr marL="342900" indent="-342900">
              <a:buFont typeface="Wingdings" panose="05000000000000000000" pitchFamily="2" charset="2"/>
              <a:buChar char="ü"/>
            </a:pPr>
            <a:r>
              <a:rPr lang="en-US" sz="2000" dirty="0">
                <a:solidFill>
                  <a:schemeClr val="bg1"/>
                </a:solidFill>
              </a:rPr>
              <a:t>Customization</a:t>
            </a:r>
          </a:p>
          <a:p>
            <a:pPr marL="342900" indent="-342900">
              <a:buFont typeface="Wingdings" panose="05000000000000000000" pitchFamily="2" charset="2"/>
              <a:buChar char="ü"/>
            </a:pPr>
            <a:r>
              <a:rPr lang="en-US" sz="2000" dirty="0">
                <a:solidFill>
                  <a:schemeClr val="bg1"/>
                </a:solidFill>
              </a:rPr>
              <a:t>Importing &amp; Exporting</a:t>
            </a:r>
          </a:p>
        </p:txBody>
      </p:sp>
      <p:pic>
        <p:nvPicPr>
          <p:cNvPr id="5" name="Graphic 4" descr="Lightbulb and gear with solid fill">
            <a:extLst>
              <a:ext uri="{FF2B5EF4-FFF2-40B4-BE49-F238E27FC236}">
                <a16:creationId xmlns:a16="http://schemas.microsoft.com/office/drawing/2014/main" id="{2A3034EA-634F-E5CC-0E4D-CACE2E24CE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0117" y="4907290"/>
            <a:ext cx="468524" cy="468524"/>
          </a:xfrm>
          <a:prstGeom prst="rect">
            <a:avLst/>
          </a:prstGeom>
        </p:spPr>
      </p:pic>
      <p:sp>
        <p:nvSpPr>
          <p:cNvPr id="40" name="TextBox 39">
            <a:extLst>
              <a:ext uri="{FF2B5EF4-FFF2-40B4-BE49-F238E27FC236}">
                <a16:creationId xmlns:a16="http://schemas.microsoft.com/office/drawing/2014/main" id="{76E536E6-E858-3D42-C931-3719E30A4AEE}"/>
              </a:ext>
            </a:extLst>
          </p:cNvPr>
          <p:cNvSpPr txBox="1"/>
          <p:nvPr/>
        </p:nvSpPr>
        <p:spPr>
          <a:xfrm>
            <a:off x="10630191" y="3257632"/>
            <a:ext cx="1709476" cy="1962076"/>
          </a:xfrm>
          <a:prstGeom prst="rect">
            <a:avLst/>
          </a:prstGeom>
          <a:noFill/>
        </p:spPr>
        <p:txBody>
          <a:bodyPr wrap="square" rtlCol="0">
            <a:spAutoFit/>
          </a:bodyPr>
          <a:lstStyle/>
          <a:p>
            <a:r>
              <a:rPr lang="en-US" sz="1350" dirty="0"/>
              <a:t>The precise implementation of changes, guided by established change control SOP, upholds the stringent standards of the pharmaceutical sector.</a:t>
            </a:r>
          </a:p>
        </p:txBody>
      </p:sp>
      <p:sp>
        <p:nvSpPr>
          <p:cNvPr id="3" name="TextBox 2">
            <a:extLst>
              <a:ext uri="{FF2B5EF4-FFF2-40B4-BE49-F238E27FC236}">
                <a16:creationId xmlns:a16="http://schemas.microsoft.com/office/drawing/2014/main" id="{FD151BE1-5E40-A42C-D91D-E52377CE68FC}"/>
              </a:ext>
            </a:extLst>
          </p:cNvPr>
          <p:cNvSpPr txBox="1"/>
          <p:nvPr/>
        </p:nvSpPr>
        <p:spPr>
          <a:xfrm>
            <a:off x="838200" y="1084140"/>
            <a:ext cx="10124661" cy="1815882"/>
          </a:xfrm>
          <a:prstGeom prst="rect">
            <a:avLst/>
          </a:prstGeom>
          <a:noFill/>
        </p:spPr>
        <p:txBody>
          <a:bodyPr wrap="square" rtlCol="0">
            <a:spAutoFit/>
          </a:bodyPr>
          <a:lstStyle/>
          <a:p>
            <a:pPr marL="0" marR="0">
              <a:spcBef>
                <a:spcPts val="0"/>
              </a:spcBef>
              <a:spcAft>
                <a:spcPts val="0"/>
              </a:spcAft>
            </a:pPr>
            <a:r>
              <a:rPr lang="en-US" sz="1600" dirty="0">
                <a:effectLst/>
                <a:ea typeface="Times New Roman" panose="02020603050405020304" pitchFamily="18" charset="0"/>
              </a:rPr>
              <a:t>When a change is approved, the implementation phase of the change control pharmaceutical process comes into play. </a:t>
            </a:r>
          </a:p>
          <a:p>
            <a:pPr marL="0" marR="0">
              <a:spcBef>
                <a:spcPts val="0"/>
              </a:spcBef>
              <a:spcAft>
                <a:spcPts val="0"/>
              </a:spcAft>
            </a:pPr>
            <a:endParaRPr lang="en-US" sz="1600" dirty="0">
              <a:effectLst/>
              <a:ea typeface="Times New Roman" panose="02020603050405020304" pitchFamily="18" charset="0"/>
            </a:endParaRPr>
          </a:p>
          <a:p>
            <a:pPr marL="0" marR="0">
              <a:spcBef>
                <a:spcPts val="0"/>
              </a:spcBef>
              <a:spcAft>
                <a:spcPts val="0"/>
              </a:spcAft>
            </a:pPr>
            <a:r>
              <a:rPr lang="en-US" sz="1600" dirty="0">
                <a:effectLst/>
                <a:ea typeface="Times New Roman" panose="02020603050405020304" pitchFamily="18" charset="0"/>
              </a:rPr>
              <a:t>Properly executing this stage is crucial for ensuring the integrity of the change and maintaining the standards that the pharmaceutical industry demands.</a:t>
            </a:r>
          </a:p>
          <a:p>
            <a:pPr marL="0" marR="0">
              <a:spcBef>
                <a:spcPts val="0"/>
              </a:spcBef>
              <a:spcAft>
                <a:spcPts val="0"/>
              </a:spcAft>
            </a:pPr>
            <a:endParaRPr lang="en-US" sz="1600" dirty="0">
              <a:effectLst/>
              <a:ea typeface="Times New Roman" panose="02020603050405020304" pitchFamily="18" charset="0"/>
            </a:endParaRPr>
          </a:p>
          <a:p>
            <a:pPr marL="0" marR="0">
              <a:spcBef>
                <a:spcPts val="0"/>
              </a:spcBef>
              <a:spcAft>
                <a:spcPts val="0"/>
              </a:spcAft>
            </a:pPr>
            <a:r>
              <a:rPr lang="en-US" sz="1600" dirty="0">
                <a:effectLst/>
                <a:ea typeface="Times New Roman" panose="02020603050405020304" pitchFamily="18" charset="0"/>
              </a:rPr>
              <a:t>In the pharmaceutical realm, the implementation of any approved change must adhere to strict protocols:</a:t>
            </a:r>
          </a:p>
          <a:p>
            <a:pPr marL="0" marR="0">
              <a:spcBef>
                <a:spcPts val="0"/>
              </a:spcBef>
              <a:spcAft>
                <a:spcPts val="0"/>
              </a:spcAft>
            </a:pPr>
            <a:endParaRPr lang="en-US" sz="1600" dirty="0">
              <a:effectLst/>
              <a:ea typeface="Times New Roman" panose="02020603050405020304" pitchFamily="18" charset="0"/>
            </a:endParaRPr>
          </a:p>
        </p:txBody>
      </p:sp>
      <p:sp>
        <p:nvSpPr>
          <p:cNvPr id="2" name="TextBox 1">
            <a:extLst>
              <a:ext uri="{FF2B5EF4-FFF2-40B4-BE49-F238E27FC236}">
                <a16:creationId xmlns:a16="http://schemas.microsoft.com/office/drawing/2014/main" id="{04F237EF-52AA-264D-4DEE-9C95946794C6}"/>
              </a:ext>
            </a:extLst>
          </p:cNvPr>
          <p:cNvSpPr txBox="1"/>
          <p:nvPr/>
        </p:nvSpPr>
        <p:spPr>
          <a:xfrm>
            <a:off x="838200" y="2958542"/>
            <a:ext cx="8067261" cy="2862322"/>
          </a:xfrm>
          <a:prstGeom prst="rect">
            <a:avLst/>
          </a:prstGeom>
          <a:noFill/>
        </p:spPr>
        <p:txBody>
          <a:bodyPr wrap="square" rtlCol="0">
            <a:spAutoFit/>
          </a:bodyPr>
          <a:lstStyle/>
          <a:p>
            <a:pPr algn="l">
              <a:buFont typeface="+mj-lt"/>
              <a:buAutoNum type="arabicPeriod"/>
            </a:pPr>
            <a:r>
              <a:rPr lang="en-US" b="1" i="0" dirty="0">
                <a:solidFill>
                  <a:srgbClr val="11CAD3"/>
                </a:solidFill>
                <a:effectLst/>
                <a:latin typeface="Calibri" panose="020F0502020204030204" pitchFamily="34" charset="0"/>
                <a:cs typeface="Calibri" panose="020F0502020204030204" pitchFamily="34" charset="0"/>
              </a:rPr>
              <a:t> Detailed Plan</a:t>
            </a:r>
            <a:endParaRPr lang="en-US" b="0" i="0" dirty="0">
              <a:solidFill>
                <a:srgbClr val="11CAD3"/>
              </a:solidFill>
              <a:effectLst/>
              <a:latin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b="0" i="0" dirty="0">
                <a:solidFill>
                  <a:srgbClr val="374151"/>
                </a:solidFill>
                <a:effectLst/>
                <a:latin typeface="Calibri" panose="020F0502020204030204" pitchFamily="34" charset="0"/>
                <a:cs typeface="Calibri" panose="020F0502020204030204" pitchFamily="34" charset="0"/>
              </a:rPr>
              <a:t>Strategize using the change control SOP.</a:t>
            </a:r>
          </a:p>
          <a:p>
            <a:pPr marL="742950" lvl="1" indent="-285750" algn="l">
              <a:buFont typeface="Arial" panose="020B0604020202020204" pitchFamily="34" charset="0"/>
              <a:buChar char="•"/>
            </a:pPr>
            <a:r>
              <a:rPr lang="en-US" b="0" i="0" dirty="0">
                <a:solidFill>
                  <a:srgbClr val="374151"/>
                </a:solidFill>
                <a:effectLst/>
                <a:latin typeface="Calibri" panose="020F0502020204030204" pitchFamily="34" charset="0"/>
                <a:cs typeface="Calibri" panose="020F0502020204030204" pitchFamily="34" charset="0"/>
              </a:rPr>
              <a:t>Incorporate re-validation if required.</a:t>
            </a:r>
          </a:p>
          <a:p>
            <a:pPr marL="742950" lvl="1" indent="-285750" algn="l">
              <a:buFont typeface="+mj-lt"/>
              <a:buAutoNum type="arabicPeriod"/>
            </a:pPr>
            <a:endParaRPr lang="en-US" b="0" i="0" dirty="0">
              <a:solidFill>
                <a:srgbClr val="374151"/>
              </a:solidFill>
              <a:effectLst/>
              <a:latin typeface="Calibri" panose="020F0502020204030204" pitchFamily="34" charset="0"/>
              <a:cs typeface="Calibri" panose="020F0502020204030204" pitchFamily="34" charset="0"/>
            </a:endParaRPr>
          </a:p>
          <a:p>
            <a:pPr algn="l">
              <a:buFont typeface="+mj-lt"/>
              <a:buAutoNum type="arabicPeriod"/>
            </a:pPr>
            <a:r>
              <a:rPr lang="en-US" b="1" i="0" dirty="0">
                <a:solidFill>
                  <a:srgbClr val="11CAD3"/>
                </a:solidFill>
                <a:effectLst/>
                <a:latin typeface="Calibri" panose="020F0502020204030204" pitchFamily="34" charset="0"/>
                <a:cs typeface="Calibri" panose="020F0502020204030204" pitchFamily="34" charset="0"/>
              </a:rPr>
              <a:t> Document Updates</a:t>
            </a:r>
            <a:endParaRPr lang="en-US" b="0" i="0" dirty="0">
              <a:solidFill>
                <a:srgbClr val="11CAD3"/>
              </a:solidFill>
              <a:effectLst/>
              <a:latin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b="0" i="0" dirty="0">
                <a:solidFill>
                  <a:srgbClr val="374151"/>
                </a:solidFill>
                <a:effectLst/>
                <a:latin typeface="Calibri" panose="020F0502020204030204" pitchFamily="34" charset="0"/>
                <a:cs typeface="Calibri" panose="020F0502020204030204" pitchFamily="34" charset="0"/>
              </a:rPr>
              <a:t>Revise affected SOPs, batch records.</a:t>
            </a:r>
          </a:p>
          <a:p>
            <a:pPr marL="742950" lvl="1" indent="-285750" algn="l">
              <a:buFont typeface="Arial" panose="020B0604020202020204" pitchFamily="34" charset="0"/>
              <a:buChar char="•"/>
            </a:pPr>
            <a:r>
              <a:rPr lang="en-US" b="0" i="0" dirty="0">
                <a:solidFill>
                  <a:srgbClr val="374151"/>
                </a:solidFill>
                <a:effectLst/>
                <a:latin typeface="Calibri" panose="020F0502020204030204" pitchFamily="34" charset="0"/>
                <a:cs typeface="Calibri" panose="020F0502020204030204" pitchFamily="34" charset="0"/>
              </a:rPr>
              <a:t>Utilize SOP templates for consistency.</a:t>
            </a:r>
          </a:p>
          <a:p>
            <a:pPr lvl="1" algn="l"/>
            <a:endParaRPr lang="en-US" b="0" i="0" dirty="0">
              <a:solidFill>
                <a:srgbClr val="374151"/>
              </a:solidFill>
              <a:effectLst/>
              <a:latin typeface="Calibri" panose="020F0502020204030204" pitchFamily="34" charset="0"/>
              <a:cs typeface="Calibri" panose="020F0502020204030204" pitchFamily="34" charset="0"/>
            </a:endParaRPr>
          </a:p>
          <a:p>
            <a:pPr algn="l">
              <a:buFont typeface="+mj-lt"/>
              <a:buAutoNum type="arabicPeriod"/>
            </a:pPr>
            <a:r>
              <a:rPr lang="en-US" b="1" i="0" dirty="0">
                <a:solidFill>
                  <a:srgbClr val="11CAD3"/>
                </a:solidFill>
                <a:effectLst/>
                <a:latin typeface="Calibri" panose="020F0502020204030204" pitchFamily="34" charset="0"/>
                <a:cs typeface="Calibri" panose="020F0502020204030204" pitchFamily="34" charset="0"/>
              </a:rPr>
              <a:t> Execution</a:t>
            </a:r>
            <a:endParaRPr lang="en-US" b="0" i="0" dirty="0">
              <a:solidFill>
                <a:srgbClr val="11CAD3"/>
              </a:solidFill>
              <a:effectLst/>
              <a:latin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b="0" i="0" dirty="0">
                <a:solidFill>
                  <a:srgbClr val="374151"/>
                </a:solidFill>
                <a:effectLst/>
                <a:latin typeface="Calibri" panose="020F0502020204030204" pitchFamily="34" charset="0"/>
                <a:cs typeface="Calibri" panose="020F0502020204030204" pitchFamily="34" charset="0"/>
              </a:rPr>
              <a:t>Critical step guided by SOP.</a:t>
            </a:r>
          </a:p>
        </p:txBody>
      </p:sp>
    </p:spTree>
    <p:extLst>
      <p:ext uri="{BB962C8B-B14F-4D97-AF65-F5344CB8AC3E}">
        <p14:creationId xmlns:p14="http://schemas.microsoft.com/office/powerpoint/2010/main" val="735129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443A5437-74E3-195F-92DA-60657D8B1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0104" y="2202218"/>
            <a:ext cx="2406189" cy="3498795"/>
          </a:xfrm>
          <a:prstGeom prst="rect">
            <a:avLst/>
          </a:prstGeom>
        </p:spPr>
      </p:pic>
      <p:sp>
        <p:nvSpPr>
          <p:cNvPr id="4" name="Title Placeholder 1">
            <a:extLst>
              <a:ext uri="{FF2B5EF4-FFF2-40B4-BE49-F238E27FC236}">
                <a16:creationId xmlns:a16="http://schemas.microsoft.com/office/drawing/2014/main" id="{514A8223-DB62-42AF-8EFE-BC5E68AD7A52}"/>
              </a:ext>
            </a:extLst>
          </p:cNvPr>
          <p:cNvSpPr txBox="1">
            <a:spLocks/>
          </p:cNvSpPr>
          <p:nvPr/>
        </p:nvSpPr>
        <p:spPr>
          <a:xfrm>
            <a:off x="838200" y="768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US" dirty="0">
                <a:solidFill>
                  <a:srgbClr val="0070C0"/>
                </a:solidFill>
              </a:rPr>
              <a:t>8. Verification</a:t>
            </a:r>
          </a:p>
        </p:txBody>
      </p:sp>
      <p:sp>
        <p:nvSpPr>
          <p:cNvPr id="6" name="TextBox 5">
            <a:extLst>
              <a:ext uri="{FF2B5EF4-FFF2-40B4-BE49-F238E27FC236}">
                <a16:creationId xmlns:a16="http://schemas.microsoft.com/office/drawing/2014/main" id="{61E9A61B-18CE-DA46-7985-EACB3E3ABC25}"/>
              </a:ext>
            </a:extLst>
          </p:cNvPr>
          <p:cNvSpPr txBox="1"/>
          <p:nvPr/>
        </p:nvSpPr>
        <p:spPr>
          <a:xfrm>
            <a:off x="-2339439" y="-1484416"/>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E001AA39-E800-13FF-2E92-68FB15209734}"/>
              </a:ext>
            </a:extLst>
          </p:cNvPr>
          <p:cNvSpPr txBox="1"/>
          <p:nvPr/>
        </p:nvSpPr>
        <p:spPr>
          <a:xfrm>
            <a:off x="5736402" y="2545495"/>
            <a:ext cx="1032655" cy="461665"/>
          </a:xfrm>
          <a:prstGeom prst="rect">
            <a:avLst/>
          </a:prstGeom>
          <a:noFill/>
        </p:spPr>
        <p:txBody>
          <a:bodyPr wrap="none" rtlCol="0">
            <a:spAutoFit/>
          </a:bodyPr>
          <a:lstStyle/>
          <a:p>
            <a:r>
              <a:rPr lang="en-US" sz="2400" dirty="0">
                <a:solidFill>
                  <a:schemeClr val="bg1"/>
                </a:solidFill>
              </a:rPr>
              <a:t>Hour 1</a:t>
            </a:r>
          </a:p>
        </p:txBody>
      </p:sp>
      <p:sp>
        <p:nvSpPr>
          <p:cNvPr id="9" name="TextBox 8">
            <a:extLst>
              <a:ext uri="{FF2B5EF4-FFF2-40B4-BE49-F238E27FC236}">
                <a16:creationId xmlns:a16="http://schemas.microsoft.com/office/drawing/2014/main" id="{F9BA68F4-E9A3-4706-4C82-14A88B60C3E3}"/>
              </a:ext>
            </a:extLst>
          </p:cNvPr>
          <p:cNvSpPr txBox="1"/>
          <p:nvPr/>
        </p:nvSpPr>
        <p:spPr>
          <a:xfrm>
            <a:off x="4420919" y="3317928"/>
            <a:ext cx="3865003" cy="2862322"/>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solidFill>
                  <a:schemeClr val="bg1"/>
                </a:solidFill>
              </a:rPr>
              <a:t>Main Dashboard &amp; Toolkits Overview</a:t>
            </a:r>
          </a:p>
          <a:p>
            <a:pPr marL="342900" indent="-342900">
              <a:buFont typeface="Wingdings" panose="05000000000000000000" pitchFamily="2" charset="2"/>
              <a:buChar char="ü"/>
            </a:pPr>
            <a:r>
              <a:rPr lang="en-US" sz="2000" dirty="0">
                <a:solidFill>
                  <a:schemeClr val="bg1"/>
                </a:solidFill>
              </a:rPr>
              <a:t>The Change Management Workflow</a:t>
            </a:r>
          </a:p>
          <a:p>
            <a:pPr marL="342900" indent="-342900">
              <a:buFont typeface="Wingdings" panose="05000000000000000000" pitchFamily="2" charset="2"/>
              <a:buChar char="ü"/>
            </a:pPr>
            <a:r>
              <a:rPr lang="en-US" sz="2000" dirty="0">
                <a:solidFill>
                  <a:schemeClr val="bg1"/>
                </a:solidFill>
              </a:rPr>
              <a:t>Starting Projects</a:t>
            </a:r>
          </a:p>
          <a:p>
            <a:pPr marL="342900" indent="-342900">
              <a:buFont typeface="Wingdings" panose="05000000000000000000" pitchFamily="2" charset="2"/>
              <a:buChar char="ü"/>
            </a:pPr>
            <a:r>
              <a:rPr lang="en-US" sz="2000" dirty="0">
                <a:solidFill>
                  <a:schemeClr val="bg1"/>
                </a:solidFill>
              </a:rPr>
              <a:t>Templates &amp; Reports</a:t>
            </a:r>
          </a:p>
          <a:p>
            <a:pPr marL="342900" indent="-342900">
              <a:buFont typeface="Wingdings" panose="05000000000000000000" pitchFamily="2" charset="2"/>
              <a:buChar char="ü"/>
            </a:pPr>
            <a:r>
              <a:rPr lang="en-US" sz="2000" dirty="0">
                <a:solidFill>
                  <a:schemeClr val="bg1"/>
                </a:solidFill>
              </a:rPr>
              <a:t>Adding Team Members</a:t>
            </a:r>
          </a:p>
          <a:p>
            <a:pPr marL="342900" indent="-342900">
              <a:buFont typeface="Wingdings" panose="05000000000000000000" pitchFamily="2" charset="2"/>
              <a:buChar char="ü"/>
            </a:pPr>
            <a:r>
              <a:rPr lang="en-US" sz="2000" dirty="0">
                <a:solidFill>
                  <a:schemeClr val="bg1"/>
                </a:solidFill>
              </a:rPr>
              <a:t>Customization</a:t>
            </a:r>
          </a:p>
          <a:p>
            <a:pPr marL="342900" indent="-342900">
              <a:buFont typeface="Wingdings" panose="05000000000000000000" pitchFamily="2" charset="2"/>
              <a:buChar char="ü"/>
            </a:pPr>
            <a:r>
              <a:rPr lang="en-US" sz="2000" dirty="0">
                <a:solidFill>
                  <a:schemeClr val="bg1"/>
                </a:solidFill>
              </a:rPr>
              <a:t>Importing &amp; Exporting</a:t>
            </a:r>
          </a:p>
        </p:txBody>
      </p:sp>
      <p:pic>
        <p:nvPicPr>
          <p:cNvPr id="5" name="Graphic 4" descr="Lightbulb and gear with solid fill">
            <a:extLst>
              <a:ext uri="{FF2B5EF4-FFF2-40B4-BE49-F238E27FC236}">
                <a16:creationId xmlns:a16="http://schemas.microsoft.com/office/drawing/2014/main" id="{2A3034EA-634F-E5CC-0E4D-CACE2E24CE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98735" y="2472169"/>
            <a:ext cx="468524" cy="468524"/>
          </a:xfrm>
          <a:prstGeom prst="rect">
            <a:avLst/>
          </a:prstGeom>
        </p:spPr>
      </p:pic>
      <p:sp>
        <p:nvSpPr>
          <p:cNvPr id="40" name="TextBox 39">
            <a:extLst>
              <a:ext uri="{FF2B5EF4-FFF2-40B4-BE49-F238E27FC236}">
                <a16:creationId xmlns:a16="http://schemas.microsoft.com/office/drawing/2014/main" id="{76E536E6-E858-3D42-C931-3719E30A4AEE}"/>
              </a:ext>
            </a:extLst>
          </p:cNvPr>
          <p:cNvSpPr txBox="1"/>
          <p:nvPr/>
        </p:nvSpPr>
        <p:spPr>
          <a:xfrm>
            <a:off x="10262890" y="3007160"/>
            <a:ext cx="1988745" cy="2031325"/>
          </a:xfrm>
          <a:prstGeom prst="rect">
            <a:avLst/>
          </a:prstGeom>
          <a:noFill/>
        </p:spPr>
        <p:txBody>
          <a:bodyPr wrap="square" rtlCol="0">
            <a:spAutoFit/>
          </a:bodyPr>
          <a:lstStyle/>
          <a:p>
            <a:pPr marL="0" marR="0">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Through these verification activities, the pharmaceutical entity ensures that the change not only meets its intended purpose but also maintains the integrity of the product and process.</a:t>
            </a:r>
          </a:p>
        </p:txBody>
      </p:sp>
      <p:sp>
        <p:nvSpPr>
          <p:cNvPr id="3" name="TextBox 2">
            <a:extLst>
              <a:ext uri="{FF2B5EF4-FFF2-40B4-BE49-F238E27FC236}">
                <a16:creationId xmlns:a16="http://schemas.microsoft.com/office/drawing/2014/main" id="{FD151BE1-5E40-A42C-D91D-E52377CE68FC}"/>
              </a:ext>
            </a:extLst>
          </p:cNvPr>
          <p:cNvSpPr txBox="1"/>
          <p:nvPr/>
        </p:nvSpPr>
        <p:spPr>
          <a:xfrm>
            <a:off x="838200" y="1084140"/>
            <a:ext cx="10124661" cy="1077218"/>
          </a:xfrm>
          <a:prstGeom prst="rect">
            <a:avLst/>
          </a:prstGeom>
          <a:noFill/>
        </p:spPr>
        <p:txBody>
          <a:bodyPr wrap="square" rtlCol="0">
            <a:spAutoFit/>
          </a:bodyPr>
          <a:lstStyle/>
          <a:p>
            <a:pPr marL="0" marR="0">
              <a:spcBef>
                <a:spcPts val="0"/>
              </a:spcBef>
              <a:spcAft>
                <a:spcPts val="0"/>
              </a:spcAft>
            </a:pPr>
            <a:r>
              <a:rPr lang="en-US" sz="1600" dirty="0">
                <a:effectLst/>
                <a:ea typeface="Times New Roman" panose="02020603050405020304" pitchFamily="18" charset="0"/>
              </a:rPr>
              <a:t>After the change has been implemented, it's crucial to verify that it was executed correctly and that there are no unintended consequences. </a:t>
            </a:r>
          </a:p>
          <a:p>
            <a:pPr marL="0" marR="0">
              <a:spcBef>
                <a:spcPts val="0"/>
              </a:spcBef>
              <a:spcAft>
                <a:spcPts val="0"/>
              </a:spcAft>
            </a:pPr>
            <a:endParaRPr lang="en-US" sz="1600" dirty="0">
              <a:effectLst/>
              <a:ea typeface="Times New Roman" panose="02020603050405020304" pitchFamily="18" charset="0"/>
            </a:endParaRPr>
          </a:p>
          <a:p>
            <a:pPr marL="0" marR="0">
              <a:spcBef>
                <a:spcPts val="0"/>
              </a:spcBef>
              <a:spcAft>
                <a:spcPts val="0"/>
              </a:spcAft>
            </a:pPr>
            <a:r>
              <a:rPr lang="en-US" sz="1600" dirty="0">
                <a:effectLst/>
                <a:ea typeface="Times New Roman" panose="02020603050405020304" pitchFamily="18" charset="0"/>
              </a:rPr>
              <a:t>This step of the change control pharmaceutical procedure might involve:</a:t>
            </a:r>
          </a:p>
        </p:txBody>
      </p:sp>
      <p:sp>
        <p:nvSpPr>
          <p:cNvPr id="2" name="TextBox 1">
            <a:extLst>
              <a:ext uri="{FF2B5EF4-FFF2-40B4-BE49-F238E27FC236}">
                <a16:creationId xmlns:a16="http://schemas.microsoft.com/office/drawing/2014/main" id="{04F237EF-52AA-264D-4DEE-9C95946794C6}"/>
              </a:ext>
            </a:extLst>
          </p:cNvPr>
          <p:cNvSpPr txBox="1"/>
          <p:nvPr/>
        </p:nvSpPr>
        <p:spPr>
          <a:xfrm>
            <a:off x="838200" y="2357386"/>
            <a:ext cx="8067261" cy="4330866"/>
          </a:xfrm>
          <a:prstGeom prst="rect">
            <a:avLst/>
          </a:prstGeom>
          <a:noFill/>
        </p:spPr>
        <p:txBody>
          <a:bodyPr wrap="square" rtlCol="0">
            <a:spAutoFit/>
          </a:bodyPr>
          <a:lstStyle/>
          <a:p>
            <a:pPr marR="0" lvl="0">
              <a:lnSpc>
                <a:spcPct val="107000"/>
              </a:lnSpc>
              <a:spcBef>
                <a:spcPts val="0"/>
              </a:spcBef>
              <a:spcAft>
                <a:spcPts val="0"/>
              </a:spcAft>
            </a:pPr>
            <a:r>
              <a:rPr lang="en-US" sz="1800" b="1" dirty="0">
                <a:solidFill>
                  <a:srgbClr val="11CAD3"/>
                </a:solidFill>
                <a:effectLst/>
                <a:latin typeface="Calibri" panose="020F0502020204030204" pitchFamily="34" charset="0"/>
                <a:ea typeface="Calibri" panose="020F0502020204030204" pitchFamily="34" charset="0"/>
                <a:cs typeface="Calibri" panose="020F0502020204030204" pitchFamily="34" charset="0"/>
              </a:rPr>
              <a:t>1. Testing</a:t>
            </a:r>
          </a:p>
          <a:p>
            <a:pPr marR="0" lvl="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Specific tests, possibly both qualitative and quantitative, are carried out to confirm that the change meets its intended objectives and that no detrimental effects on product quality or process efficiency have occurred.</a:t>
            </a:r>
          </a:p>
          <a:p>
            <a:pPr marL="342900" marR="0" lvl="0" indent="-342900">
              <a:lnSpc>
                <a:spcPct val="107000"/>
              </a:lnSpc>
              <a:spcBef>
                <a:spcPts val="0"/>
              </a:spcBef>
              <a:spcAft>
                <a:spcPts val="0"/>
              </a:spcAft>
              <a:buFont typeface="+mj-lt"/>
              <a:buAutoNum type="arabicPeriod"/>
            </a:pPr>
            <a:endParaRPr lang="en-US" b="1" dirty="0">
              <a:latin typeface="Calibri" panose="020F0502020204030204" pitchFamily="34" charset="0"/>
              <a:ea typeface="Calibri" panose="020F0502020204030204" pitchFamily="34" charset="0"/>
              <a:cs typeface="Calibri" panose="020F0502020204030204" pitchFamily="34" charset="0"/>
            </a:endParaRPr>
          </a:p>
          <a:p>
            <a:pPr marR="0" lvl="0">
              <a:lnSpc>
                <a:spcPct val="107000"/>
              </a:lnSpc>
              <a:spcBef>
                <a:spcPts val="0"/>
              </a:spcBef>
              <a:spcAft>
                <a:spcPts val="0"/>
              </a:spcAft>
            </a:pPr>
            <a:r>
              <a:rPr lang="en-US" sz="1800" b="1" dirty="0">
                <a:solidFill>
                  <a:srgbClr val="11CAD3"/>
                </a:solidFill>
                <a:effectLst/>
                <a:latin typeface="Calibri" panose="020F0502020204030204" pitchFamily="34" charset="0"/>
                <a:ea typeface="Calibri" panose="020F0502020204030204" pitchFamily="34" charset="0"/>
                <a:cs typeface="Calibri" panose="020F0502020204030204" pitchFamily="34" charset="0"/>
              </a:rPr>
              <a:t>2. Inspections</a:t>
            </a:r>
            <a:r>
              <a:rPr lang="en-US" sz="1800" dirty="0">
                <a:solidFill>
                  <a:srgbClr val="11CAD3"/>
                </a:solidFill>
                <a:effectLst/>
                <a:latin typeface="Calibri" panose="020F0502020204030204" pitchFamily="34" charset="0"/>
                <a:ea typeface="Calibri" panose="020F0502020204030204" pitchFamily="34" charset="0"/>
                <a:cs typeface="Calibri" panose="020F0502020204030204" pitchFamily="34" charset="0"/>
              </a:rPr>
              <a:t> </a:t>
            </a:r>
          </a:p>
          <a:p>
            <a:pPr marR="0" lvl="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Physical inspections may be necessary, especially when the change involves equipment, facilities, or tangible materials. This helps in ensuring that installations or modifications adhere to standards and specifications.</a:t>
            </a:r>
            <a:br>
              <a:rPr lang="en-US" sz="1800" dirty="0">
                <a:effectLst/>
                <a:latin typeface="Calibri" panose="020F0502020204030204" pitchFamily="34" charset="0"/>
                <a:ea typeface="Calibri" panose="020F0502020204030204" pitchFamily="34" charset="0"/>
                <a:cs typeface="Calibri" panose="020F0502020204030204" pitchFamily="34" charset="0"/>
              </a:rPr>
            </a:b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R="0" lvl="0">
              <a:lnSpc>
                <a:spcPct val="107000"/>
              </a:lnSpc>
              <a:spcBef>
                <a:spcPts val="0"/>
              </a:spcBef>
              <a:spcAft>
                <a:spcPts val="800"/>
              </a:spcAft>
            </a:pPr>
            <a:r>
              <a:rPr lang="en-US" sz="1800" b="1" dirty="0">
                <a:solidFill>
                  <a:srgbClr val="11CAD3"/>
                </a:solidFill>
                <a:effectLst/>
                <a:latin typeface="Calibri" panose="020F0502020204030204" pitchFamily="34" charset="0"/>
                <a:ea typeface="Calibri" panose="020F0502020204030204" pitchFamily="34" charset="0"/>
                <a:cs typeface="Calibri" panose="020F0502020204030204" pitchFamily="34" charset="0"/>
              </a:rPr>
              <a:t>3. Audits</a:t>
            </a:r>
            <a:r>
              <a:rPr lang="en-US" sz="1800" dirty="0">
                <a:solidFill>
                  <a:srgbClr val="11CAD3"/>
                </a:solidFill>
                <a:effectLst/>
                <a:latin typeface="Calibri" panose="020F0502020204030204" pitchFamily="34" charset="0"/>
                <a:ea typeface="Calibri" panose="020F0502020204030204" pitchFamily="34" charset="0"/>
                <a:cs typeface="Calibri" panose="020F0502020204030204" pitchFamily="34" charset="0"/>
              </a:rPr>
              <a:t> </a:t>
            </a:r>
          </a:p>
          <a:p>
            <a:pPr marR="0" lvl="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An audit, which can be internal or external, reviews the documentation, processes, and outcomes related to the change. It ensures that the implementation aligns with the change control SOP, regulatory requirements, and industry best practices.</a:t>
            </a:r>
          </a:p>
        </p:txBody>
      </p:sp>
    </p:spTree>
    <p:extLst>
      <p:ext uri="{BB962C8B-B14F-4D97-AF65-F5344CB8AC3E}">
        <p14:creationId xmlns:p14="http://schemas.microsoft.com/office/powerpoint/2010/main" val="2455104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443A5437-74E3-195F-92DA-60657D8B1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0104" y="2202218"/>
            <a:ext cx="2406189" cy="3498795"/>
          </a:xfrm>
          <a:prstGeom prst="rect">
            <a:avLst/>
          </a:prstGeom>
        </p:spPr>
      </p:pic>
      <p:sp>
        <p:nvSpPr>
          <p:cNvPr id="4" name="Title Placeholder 1">
            <a:extLst>
              <a:ext uri="{FF2B5EF4-FFF2-40B4-BE49-F238E27FC236}">
                <a16:creationId xmlns:a16="http://schemas.microsoft.com/office/drawing/2014/main" id="{514A8223-DB62-42AF-8EFE-BC5E68AD7A52}"/>
              </a:ext>
            </a:extLst>
          </p:cNvPr>
          <p:cNvSpPr txBox="1">
            <a:spLocks/>
          </p:cNvSpPr>
          <p:nvPr/>
        </p:nvSpPr>
        <p:spPr>
          <a:xfrm>
            <a:off x="838200" y="768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US" dirty="0">
                <a:solidFill>
                  <a:srgbClr val="0070C0"/>
                </a:solidFill>
              </a:rPr>
              <a:t>9. Closure and Review</a:t>
            </a:r>
          </a:p>
        </p:txBody>
      </p:sp>
      <p:sp>
        <p:nvSpPr>
          <p:cNvPr id="6" name="TextBox 5">
            <a:extLst>
              <a:ext uri="{FF2B5EF4-FFF2-40B4-BE49-F238E27FC236}">
                <a16:creationId xmlns:a16="http://schemas.microsoft.com/office/drawing/2014/main" id="{61E9A61B-18CE-DA46-7985-EACB3E3ABC25}"/>
              </a:ext>
            </a:extLst>
          </p:cNvPr>
          <p:cNvSpPr txBox="1"/>
          <p:nvPr/>
        </p:nvSpPr>
        <p:spPr>
          <a:xfrm>
            <a:off x="-2339439" y="-1484416"/>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E001AA39-E800-13FF-2E92-68FB15209734}"/>
              </a:ext>
            </a:extLst>
          </p:cNvPr>
          <p:cNvSpPr txBox="1"/>
          <p:nvPr/>
        </p:nvSpPr>
        <p:spPr>
          <a:xfrm>
            <a:off x="5736402" y="2545495"/>
            <a:ext cx="1032655" cy="461665"/>
          </a:xfrm>
          <a:prstGeom prst="rect">
            <a:avLst/>
          </a:prstGeom>
          <a:noFill/>
        </p:spPr>
        <p:txBody>
          <a:bodyPr wrap="none" rtlCol="0">
            <a:spAutoFit/>
          </a:bodyPr>
          <a:lstStyle/>
          <a:p>
            <a:r>
              <a:rPr lang="en-US" sz="2400" dirty="0">
                <a:solidFill>
                  <a:schemeClr val="bg1"/>
                </a:solidFill>
              </a:rPr>
              <a:t>Hour 1</a:t>
            </a:r>
          </a:p>
        </p:txBody>
      </p:sp>
      <p:sp>
        <p:nvSpPr>
          <p:cNvPr id="9" name="TextBox 8">
            <a:extLst>
              <a:ext uri="{FF2B5EF4-FFF2-40B4-BE49-F238E27FC236}">
                <a16:creationId xmlns:a16="http://schemas.microsoft.com/office/drawing/2014/main" id="{F9BA68F4-E9A3-4706-4C82-14A88B60C3E3}"/>
              </a:ext>
            </a:extLst>
          </p:cNvPr>
          <p:cNvSpPr txBox="1"/>
          <p:nvPr/>
        </p:nvSpPr>
        <p:spPr>
          <a:xfrm>
            <a:off x="4420919" y="3317928"/>
            <a:ext cx="3865003" cy="2862322"/>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solidFill>
                  <a:schemeClr val="bg1"/>
                </a:solidFill>
              </a:rPr>
              <a:t>Main Dashboard &amp; Toolkits Overview</a:t>
            </a:r>
          </a:p>
          <a:p>
            <a:pPr marL="342900" indent="-342900">
              <a:buFont typeface="Wingdings" panose="05000000000000000000" pitchFamily="2" charset="2"/>
              <a:buChar char="ü"/>
            </a:pPr>
            <a:r>
              <a:rPr lang="en-US" sz="2000" dirty="0">
                <a:solidFill>
                  <a:schemeClr val="bg1"/>
                </a:solidFill>
              </a:rPr>
              <a:t>The Change Management Workflow</a:t>
            </a:r>
          </a:p>
          <a:p>
            <a:pPr marL="342900" indent="-342900">
              <a:buFont typeface="Wingdings" panose="05000000000000000000" pitchFamily="2" charset="2"/>
              <a:buChar char="ü"/>
            </a:pPr>
            <a:r>
              <a:rPr lang="en-US" sz="2000" dirty="0">
                <a:solidFill>
                  <a:schemeClr val="bg1"/>
                </a:solidFill>
              </a:rPr>
              <a:t>Starting Projects</a:t>
            </a:r>
          </a:p>
          <a:p>
            <a:pPr marL="342900" indent="-342900">
              <a:buFont typeface="Wingdings" panose="05000000000000000000" pitchFamily="2" charset="2"/>
              <a:buChar char="ü"/>
            </a:pPr>
            <a:r>
              <a:rPr lang="en-US" sz="2000" dirty="0">
                <a:solidFill>
                  <a:schemeClr val="bg1"/>
                </a:solidFill>
              </a:rPr>
              <a:t>Templates &amp; Reports</a:t>
            </a:r>
          </a:p>
          <a:p>
            <a:pPr marL="342900" indent="-342900">
              <a:buFont typeface="Wingdings" panose="05000000000000000000" pitchFamily="2" charset="2"/>
              <a:buChar char="ü"/>
            </a:pPr>
            <a:r>
              <a:rPr lang="en-US" sz="2000" dirty="0">
                <a:solidFill>
                  <a:schemeClr val="bg1"/>
                </a:solidFill>
              </a:rPr>
              <a:t>Adding Team Members</a:t>
            </a:r>
          </a:p>
          <a:p>
            <a:pPr marL="342900" indent="-342900">
              <a:buFont typeface="Wingdings" panose="05000000000000000000" pitchFamily="2" charset="2"/>
              <a:buChar char="ü"/>
            </a:pPr>
            <a:r>
              <a:rPr lang="en-US" sz="2000" dirty="0">
                <a:solidFill>
                  <a:schemeClr val="bg1"/>
                </a:solidFill>
              </a:rPr>
              <a:t>Customization</a:t>
            </a:r>
          </a:p>
          <a:p>
            <a:pPr marL="342900" indent="-342900">
              <a:buFont typeface="Wingdings" panose="05000000000000000000" pitchFamily="2" charset="2"/>
              <a:buChar char="ü"/>
            </a:pPr>
            <a:r>
              <a:rPr lang="en-US" sz="2000" dirty="0">
                <a:solidFill>
                  <a:schemeClr val="bg1"/>
                </a:solidFill>
              </a:rPr>
              <a:t>Importing &amp; Exporting</a:t>
            </a:r>
          </a:p>
        </p:txBody>
      </p:sp>
      <p:pic>
        <p:nvPicPr>
          <p:cNvPr id="5" name="Graphic 4" descr="Lightbulb and gear with solid fill">
            <a:extLst>
              <a:ext uri="{FF2B5EF4-FFF2-40B4-BE49-F238E27FC236}">
                <a16:creationId xmlns:a16="http://schemas.microsoft.com/office/drawing/2014/main" id="{2A3034EA-634F-E5CC-0E4D-CACE2E24CE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98735" y="2472169"/>
            <a:ext cx="468524" cy="468524"/>
          </a:xfrm>
          <a:prstGeom prst="rect">
            <a:avLst/>
          </a:prstGeom>
        </p:spPr>
      </p:pic>
      <p:sp>
        <p:nvSpPr>
          <p:cNvPr id="40" name="TextBox 39">
            <a:extLst>
              <a:ext uri="{FF2B5EF4-FFF2-40B4-BE49-F238E27FC236}">
                <a16:creationId xmlns:a16="http://schemas.microsoft.com/office/drawing/2014/main" id="{76E536E6-E858-3D42-C931-3719E30A4AEE}"/>
              </a:ext>
            </a:extLst>
          </p:cNvPr>
          <p:cNvSpPr txBox="1"/>
          <p:nvPr/>
        </p:nvSpPr>
        <p:spPr>
          <a:xfrm>
            <a:off x="10262890" y="3007160"/>
            <a:ext cx="1988745" cy="2031325"/>
          </a:xfrm>
          <a:prstGeom prst="rect">
            <a:avLst/>
          </a:prstGeom>
          <a:noFill/>
        </p:spPr>
        <p:txBody>
          <a:bodyPr wrap="square" rtlCol="0">
            <a:spAutoFit/>
          </a:bodyPr>
          <a:lstStyle/>
          <a:p>
            <a:pPr marL="0" marR="0">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Through these verification activities, the pharmaceutical entity ensures that the change not only meets its intended purpose but also maintains the integrity of the product and process.</a:t>
            </a:r>
          </a:p>
        </p:txBody>
      </p:sp>
      <p:sp>
        <p:nvSpPr>
          <p:cNvPr id="3" name="TextBox 2">
            <a:extLst>
              <a:ext uri="{FF2B5EF4-FFF2-40B4-BE49-F238E27FC236}">
                <a16:creationId xmlns:a16="http://schemas.microsoft.com/office/drawing/2014/main" id="{FD151BE1-5E40-A42C-D91D-E52377CE68FC}"/>
              </a:ext>
            </a:extLst>
          </p:cNvPr>
          <p:cNvSpPr txBox="1"/>
          <p:nvPr/>
        </p:nvSpPr>
        <p:spPr>
          <a:xfrm>
            <a:off x="838200" y="1084140"/>
            <a:ext cx="10124661" cy="584775"/>
          </a:xfrm>
          <a:prstGeom prst="rect">
            <a:avLst/>
          </a:prstGeom>
          <a:noFill/>
        </p:spPr>
        <p:txBody>
          <a:bodyPr wrap="square" rtlCol="0">
            <a:spAutoFit/>
          </a:bodyPr>
          <a:lstStyle/>
          <a:p>
            <a:pPr marL="0" marR="0">
              <a:spcBef>
                <a:spcPts val="0"/>
              </a:spcBef>
              <a:spcAft>
                <a:spcPts val="0"/>
              </a:spcAft>
            </a:pPr>
            <a:r>
              <a:rPr lang="en-US" sz="1600" dirty="0">
                <a:effectLst/>
                <a:ea typeface="Times New Roman" panose="02020603050405020304" pitchFamily="18" charset="0"/>
              </a:rPr>
              <a:t>The final step in the change control process is to formally conclude the initiative and reflect upon its long-term implications:</a:t>
            </a:r>
          </a:p>
        </p:txBody>
      </p:sp>
      <p:sp>
        <p:nvSpPr>
          <p:cNvPr id="2" name="TextBox 1">
            <a:extLst>
              <a:ext uri="{FF2B5EF4-FFF2-40B4-BE49-F238E27FC236}">
                <a16:creationId xmlns:a16="http://schemas.microsoft.com/office/drawing/2014/main" id="{04F237EF-52AA-264D-4DEE-9C95946794C6}"/>
              </a:ext>
            </a:extLst>
          </p:cNvPr>
          <p:cNvSpPr txBox="1"/>
          <p:nvPr/>
        </p:nvSpPr>
        <p:spPr>
          <a:xfrm>
            <a:off x="838200" y="1668915"/>
            <a:ext cx="8067261" cy="5047023"/>
          </a:xfrm>
          <a:prstGeom prst="rect">
            <a:avLst/>
          </a:prstGeom>
          <a:noFill/>
        </p:spPr>
        <p:txBody>
          <a:bodyPr wrap="square" rtlCol="0">
            <a:spAutoFit/>
          </a:bodyPr>
          <a:lstStyle/>
          <a:p>
            <a:pPr marR="0" lvl="0">
              <a:lnSpc>
                <a:spcPct val="107000"/>
              </a:lnSpc>
              <a:spcBef>
                <a:spcPts val="0"/>
              </a:spcBef>
              <a:spcAft>
                <a:spcPts val="800"/>
              </a:spcAft>
            </a:pPr>
            <a:r>
              <a:rPr lang="en-US" sz="1600" b="1" dirty="0">
                <a:solidFill>
                  <a:srgbClr val="11CAD3"/>
                </a:solidFill>
                <a:effectLst/>
                <a:latin typeface="Calibri" panose="020F0502020204030204" pitchFamily="34" charset="0"/>
                <a:ea typeface="Calibri" panose="020F0502020204030204" pitchFamily="34" charset="0"/>
                <a:cs typeface="Calibri" panose="020F0502020204030204" pitchFamily="34" charset="0"/>
              </a:rPr>
              <a:t>1. Formal Closure</a:t>
            </a:r>
            <a:endParaRPr lang="en-US" sz="1600" b="1" dirty="0">
              <a:solidFill>
                <a:srgbClr val="11CAD3"/>
              </a:solidFill>
              <a:latin typeface="Calibri" panose="020F0502020204030204" pitchFamily="34" charset="0"/>
              <a:ea typeface="Calibri" panose="020F0502020204030204" pitchFamily="34" charset="0"/>
              <a:cs typeface="Calibri" panose="020F0502020204030204" pitchFamily="34" charset="0"/>
            </a:endParaRPr>
          </a:p>
          <a:p>
            <a:pPr marR="0" lvl="0">
              <a:lnSpc>
                <a:spcPct val="107000"/>
              </a:lnSpc>
              <a:spcBef>
                <a:spcPts val="0"/>
              </a:spcBef>
              <a:spcAft>
                <a:spcPts val="80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After ensuring the change has been successfully implemented, verified, and all necessary documentation is in place, the change control request can be formally closed in the system or registry.</a:t>
            </a:r>
          </a:p>
          <a:p>
            <a:pPr marR="0" lvl="0">
              <a:spcBef>
                <a:spcPts val="0"/>
              </a:spcBef>
            </a:pPr>
            <a:endParaRPr lang="en-US" sz="1600" dirty="0">
              <a:latin typeface="Calibri" panose="020F0502020204030204" pitchFamily="34" charset="0"/>
              <a:cs typeface="Calibri" panose="020F0502020204030204" pitchFamily="34" charset="0"/>
            </a:endParaRPr>
          </a:p>
          <a:p>
            <a:pPr marR="0" lvl="0">
              <a:lnSpc>
                <a:spcPct val="107000"/>
              </a:lnSpc>
              <a:spcBef>
                <a:spcPts val="0"/>
              </a:spcBef>
              <a:spcAft>
                <a:spcPts val="800"/>
              </a:spcAft>
            </a:pPr>
            <a:r>
              <a:rPr lang="en-US" sz="1600" b="1" dirty="0">
                <a:solidFill>
                  <a:srgbClr val="11CAD3"/>
                </a:solidFill>
                <a:effectLst/>
                <a:latin typeface="Calibri" panose="020F0502020204030204" pitchFamily="34" charset="0"/>
                <a:ea typeface="Calibri" panose="020F0502020204030204" pitchFamily="34" charset="0"/>
                <a:cs typeface="Calibri" panose="020F0502020204030204" pitchFamily="34" charset="0"/>
              </a:rPr>
              <a:t>2. Post-implementation Review</a:t>
            </a:r>
            <a:endParaRPr lang="en-US" sz="1600" dirty="0">
              <a:solidFill>
                <a:srgbClr val="11CAD3"/>
              </a:solidFill>
              <a:effectLst/>
              <a:latin typeface="Calibri" panose="020F0502020204030204" pitchFamily="34" charset="0"/>
              <a:ea typeface="Calibri" panose="020F0502020204030204" pitchFamily="34" charset="0"/>
              <a:cs typeface="Calibri" panose="020F0502020204030204" pitchFamily="34" charset="0"/>
            </a:endParaRPr>
          </a:p>
          <a:p>
            <a:pPr marR="0">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Even after the change is finalized, periodic assessments are vital. These reviews monitor the change's sustained effectiveness, ensuring it continues to meet the desired objectives without introducing unforeseen issues.</a:t>
            </a:r>
          </a:p>
          <a:p>
            <a:pPr marR="0">
              <a:spcBef>
                <a:spcPts val="0"/>
              </a:spcBef>
              <a:spcAft>
                <a:spcPts val="0"/>
              </a:spcAft>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p>
            <a:pPr marR="0" lvl="0">
              <a:lnSpc>
                <a:spcPct val="107000"/>
              </a:lnSpc>
              <a:spcBef>
                <a:spcPts val="0"/>
              </a:spcBef>
              <a:spcAft>
                <a:spcPts val="800"/>
              </a:spcAft>
            </a:pPr>
            <a:r>
              <a:rPr lang="en-US" sz="1600" b="1" dirty="0">
                <a:solidFill>
                  <a:srgbClr val="11CAD3"/>
                </a:solidFill>
                <a:effectLst/>
                <a:latin typeface="Calibri" panose="020F0502020204030204" pitchFamily="34" charset="0"/>
                <a:ea typeface="Calibri" panose="020F0502020204030204" pitchFamily="34" charset="0"/>
                <a:cs typeface="Calibri" panose="020F0502020204030204" pitchFamily="34" charset="0"/>
              </a:rPr>
              <a:t>3. Feedback Collection</a:t>
            </a:r>
            <a:endParaRPr lang="en-US" sz="1600" dirty="0">
              <a:solidFill>
                <a:srgbClr val="11CAD3"/>
              </a:solidFill>
              <a:effectLst/>
              <a:latin typeface="Calibri" panose="020F0502020204030204" pitchFamily="34" charset="0"/>
              <a:ea typeface="Calibri" panose="020F0502020204030204" pitchFamily="34" charset="0"/>
              <a:cs typeface="Calibri" panose="020F0502020204030204" pitchFamily="34" charset="0"/>
            </a:endParaRPr>
          </a:p>
          <a:p>
            <a:pPr marR="0">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Gathering feedback from various departments and stakeholders provides insights into the change's real-world impact, offering valuable lessons for future change control initiatives.</a:t>
            </a:r>
          </a:p>
          <a:p>
            <a:pPr marR="0">
              <a:spcBef>
                <a:spcPts val="0"/>
              </a:spcBef>
              <a:spcAft>
                <a:spcPts val="0"/>
              </a:spcAft>
            </a:pPr>
            <a:br>
              <a:rPr lang="en-US" sz="1600" dirty="0">
                <a:effectLst/>
                <a:latin typeface="Calibri" panose="020F0502020204030204" pitchFamily="34" charset="0"/>
                <a:ea typeface="Times New Roman" panose="02020603050405020304" pitchFamily="18" charset="0"/>
                <a:cs typeface="Calibri" panose="020F0502020204030204" pitchFamily="34" charset="0"/>
              </a:rPr>
            </a:br>
            <a:r>
              <a:rPr lang="en-US" sz="100" dirty="0">
                <a:effectLst/>
                <a:latin typeface="Calibri" panose="020F0502020204030204" pitchFamily="34" charset="0"/>
                <a:ea typeface="Times New Roman" panose="02020603050405020304" pitchFamily="18" charset="0"/>
                <a:cs typeface="Calibri" panose="020F0502020204030204" pitchFamily="34" charset="0"/>
              </a:rPr>
              <a:t>a</a:t>
            </a:r>
          </a:p>
          <a:p>
            <a:pPr marR="0" lvl="0">
              <a:lnSpc>
                <a:spcPct val="107000"/>
              </a:lnSpc>
              <a:spcBef>
                <a:spcPts val="0"/>
              </a:spcBef>
              <a:spcAft>
                <a:spcPts val="800"/>
              </a:spcAft>
            </a:pPr>
            <a:r>
              <a:rPr lang="en-US" sz="1600" b="1" dirty="0">
                <a:solidFill>
                  <a:srgbClr val="11CAD3"/>
                </a:solidFill>
                <a:effectLst/>
                <a:latin typeface="Calibri" panose="020F0502020204030204" pitchFamily="34" charset="0"/>
                <a:ea typeface="Calibri" panose="020F0502020204030204" pitchFamily="34" charset="0"/>
                <a:cs typeface="Calibri" panose="020F0502020204030204" pitchFamily="34" charset="0"/>
              </a:rPr>
              <a:t>4. Continuous Improvement</a:t>
            </a:r>
            <a:endParaRPr lang="en-US" sz="1600" dirty="0">
              <a:solidFill>
                <a:srgbClr val="11CAD3"/>
              </a:solidFill>
              <a:effectLst/>
              <a:latin typeface="Calibri" panose="020F0502020204030204" pitchFamily="34" charset="0"/>
              <a:ea typeface="Calibri" panose="020F0502020204030204" pitchFamily="34" charset="0"/>
              <a:cs typeface="Calibri" panose="020F0502020204030204" pitchFamily="34" charset="0"/>
            </a:endParaRPr>
          </a:p>
          <a:p>
            <a:pPr marR="0">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The insights from these reviews feed into a cycle of continuous improvement, enabling better handling of subsequent changes and refining the change control process itself.</a:t>
            </a:r>
          </a:p>
        </p:txBody>
      </p:sp>
    </p:spTree>
    <p:extLst>
      <p:ext uri="{BB962C8B-B14F-4D97-AF65-F5344CB8AC3E}">
        <p14:creationId xmlns:p14="http://schemas.microsoft.com/office/powerpoint/2010/main" val="3109567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D0ED8D6-21CA-4CD6-BEB8-BD1089A7BE9D}"/>
              </a:ext>
            </a:extLst>
          </p:cNvPr>
          <p:cNvGrpSpPr/>
          <p:nvPr/>
        </p:nvGrpSpPr>
        <p:grpSpPr>
          <a:xfrm>
            <a:off x="9957020" y="33414"/>
            <a:ext cx="1923109" cy="1020849"/>
            <a:chOff x="-127159" y="-67983"/>
            <a:chExt cx="1826425" cy="1021081"/>
          </a:xfrm>
        </p:grpSpPr>
        <p:sp>
          <p:nvSpPr>
            <p:cNvPr id="6" name="Speech Bubble: Rectangle 5">
              <a:extLst>
                <a:ext uri="{FF2B5EF4-FFF2-40B4-BE49-F238E27FC236}">
                  <a16:creationId xmlns:a16="http://schemas.microsoft.com/office/drawing/2014/main" id="{2E68DDBE-C94F-4D2B-9F04-8A1801385B66}"/>
                </a:ext>
              </a:extLst>
            </p:cNvPr>
            <p:cNvSpPr/>
            <p:nvPr/>
          </p:nvSpPr>
          <p:spPr>
            <a:xfrm>
              <a:off x="-127159" y="-67983"/>
              <a:ext cx="1767709" cy="1021081"/>
            </a:xfrm>
            <a:prstGeom prst="wedgeRectCallout">
              <a:avLst>
                <a:gd name="adj1" fmla="val -18721"/>
                <a:gd name="adj2" fmla="val -4867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spcAft>
                  <a:spcPts val="600"/>
                </a:spcAft>
              </a:pPr>
              <a:r>
                <a:rPr lang="en-US" sz="5400" dirty="0">
                  <a:solidFill>
                    <a:schemeClr val="bg1"/>
                  </a:solidFill>
                  <a:latin typeface="Algerian" panose="04020705040A02060702" pitchFamily="82" charset="0"/>
                </a:rPr>
                <a:t>AGS</a:t>
              </a:r>
            </a:p>
          </p:txBody>
        </p:sp>
        <p:grpSp>
          <p:nvGrpSpPr>
            <p:cNvPr id="7" name="Group 6">
              <a:extLst>
                <a:ext uri="{FF2B5EF4-FFF2-40B4-BE49-F238E27FC236}">
                  <a16:creationId xmlns:a16="http://schemas.microsoft.com/office/drawing/2014/main" id="{32A6AE32-044F-4E44-8067-413933AEBBE5}"/>
                </a:ext>
              </a:extLst>
            </p:cNvPr>
            <p:cNvGrpSpPr/>
            <p:nvPr/>
          </p:nvGrpSpPr>
          <p:grpSpPr>
            <a:xfrm>
              <a:off x="1323041" y="213362"/>
              <a:ext cx="376225" cy="472439"/>
              <a:chOff x="1323035" y="213362"/>
              <a:chExt cx="345119" cy="638865"/>
            </a:xfrm>
          </p:grpSpPr>
          <p:sp>
            <p:nvSpPr>
              <p:cNvPr id="8" name="Oval 7">
                <a:extLst>
                  <a:ext uri="{FF2B5EF4-FFF2-40B4-BE49-F238E27FC236}">
                    <a16:creationId xmlns:a16="http://schemas.microsoft.com/office/drawing/2014/main" id="{E5678B56-B268-4955-A3C9-EACDF930AA6D}"/>
                  </a:ext>
                </a:extLst>
              </p:cNvPr>
              <p:cNvSpPr/>
              <p:nvPr/>
            </p:nvSpPr>
            <p:spPr>
              <a:xfrm>
                <a:off x="1388949" y="406539"/>
                <a:ext cx="169700" cy="19869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dirty="0">
                  <a:solidFill>
                    <a:schemeClr val="accent5">
                      <a:lumMod val="75000"/>
                    </a:schemeClr>
                  </a:solidFill>
                </a:endParaRPr>
              </a:p>
            </p:txBody>
          </p:sp>
          <p:sp>
            <p:nvSpPr>
              <p:cNvPr id="9" name="Oval 8">
                <a:extLst>
                  <a:ext uri="{FF2B5EF4-FFF2-40B4-BE49-F238E27FC236}">
                    <a16:creationId xmlns:a16="http://schemas.microsoft.com/office/drawing/2014/main" id="{4ABAC502-2E2C-4DB7-AB69-040FEB585186}"/>
                  </a:ext>
                </a:extLst>
              </p:cNvPr>
              <p:cNvSpPr/>
              <p:nvPr/>
            </p:nvSpPr>
            <p:spPr>
              <a:xfrm>
                <a:off x="1441887" y="213362"/>
                <a:ext cx="226267" cy="21525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dirty="0">
                  <a:solidFill>
                    <a:schemeClr val="accent5">
                      <a:lumMod val="75000"/>
                    </a:schemeClr>
                  </a:solidFill>
                </a:endParaRPr>
              </a:p>
            </p:txBody>
          </p:sp>
          <p:sp>
            <p:nvSpPr>
              <p:cNvPr id="10" name="Oval 9">
                <a:extLst>
                  <a:ext uri="{FF2B5EF4-FFF2-40B4-BE49-F238E27FC236}">
                    <a16:creationId xmlns:a16="http://schemas.microsoft.com/office/drawing/2014/main" id="{8A95A7D4-F496-41F6-8AC8-9BFCD2D3B908}"/>
                  </a:ext>
                </a:extLst>
              </p:cNvPr>
              <p:cNvSpPr/>
              <p:nvPr/>
            </p:nvSpPr>
            <p:spPr>
              <a:xfrm>
                <a:off x="1341810" y="585918"/>
                <a:ext cx="141417" cy="16558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dirty="0">
                  <a:solidFill>
                    <a:schemeClr val="accent5">
                      <a:lumMod val="75000"/>
                    </a:schemeClr>
                  </a:solidFill>
                </a:endParaRPr>
              </a:p>
            </p:txBody>
          </p:sp>
          <p:sp>
            <p:nvSpPr>
              <p:cNvPr id="11" name="Oval 10">
                <a:extLst>
                  <a:ext uri="{FF2B5EF4-FFF2-40B4-BE49-F238E27FC236}">
                    <a16:creationId xmlns:a16="http://schemas.microsoft.com/office/drawing/2014/main" id="{987AEF73-DEAB-4983-87D9-BE83D6EB2DB0}"/>
                  </a:ext>
                </a:extLst>
              </p:cNvPr>
              <p:cNvSpPr/>
              <p:nvPr/>
            </p:nvSpPr>
            <p:spPr>
              <a:xfrm>
                <a:off x="1323035" y="769437"/>
                <a:ext cx="70708" cy="827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050" dirty="0">
                  <a:solidFill>
                    <a:schemeClr val="accent5">
                      <a:lumMod val="75000"/>
                    </a:schemeClr>
                  </a:solidFill>
                </a:endParaRPr>
              </a:p>
            </p:txBody>
          </p:sp>
        </p:grpSp>
      </p:grpSp>
      <p:pic>
        <p:nvPicPr>
          <p:cNvPr id="14" name="Picture 13">
            <a:extLst>
              <a:ext uri="{FF2B5EF4-FFF2-40B4-BE49-F238E27FC236}">
                <a16:creationId xmlns:a16="http://schemas.microsoft.com/office/drawing/2014/main" id="{19AA5990-3F0D-40C8-B7E3-E186652E6D70}"/>
              </a:ext>
            </a:extLst>
          </p:cNvPr>
          <p:cNvPicPr>
            <a:picLocks noChangeAspect="1"/>
          </p:cNvPicPr>
          <p:nvPr/>
        </p:nvPicPr>
        <p:blipFill rotWithShape="1">
          <a:blip r:embed="rId3">
            <a:extLst>
              <a:ext uri="{28A0092B-C50C-407E-A947-70E740481C1C}">
                <a14:useLocalDpi xmlns:a14="http://schemas.microsoft.com/office/drawing/2010/main" val="0"/>
              </a:ext>
            </a:extLst>
          </a:blip>
          <a:srcRect t="6208" b="5603"/>
          <a:stretch/>
        </p:blipFill>
        <p:spPr>
          <a:xfrm>
            <a:off x="524136" y="2"/>
            <a:ext cx="11664815" cy="6857998"/>
          </a:xfrm>
          <a:prstGeom prst="rect">
            <a:avLst/>
          </a:prstGeom>
        </p:spPr>
      </p:pic>
      <p:sp>
        <p:nvSpPr>
          <p:cNvPr id="12" name="Rectangle 11">
            <a:extLst>
              <a:ext uri="{FF2B5EF4-FFF2-40B4-BE49-F238E27FC236}">
                <a16:creationId xmlns:a16="http://schemas.microsoft.com/office/drawing/2014/main" id="{E129B635-4F62-8940-3CD1-DF19ADF76725}"/>
              </a:ext>
            </a:extLst>
          </p:cNvPr>
          <p:cNvSpPr/>
          <p:nvPr/>
        </p:nvSpPr>
        <p:spPr>
          <a:xfrm>
            <a:off x="-4648" y="3233982"/>
            <a:ext cx="530352" cy="36240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4C5452B-B392-056F-E0DE-A60ABBA79371}"/>
              </a:ext>
            </a:extLst>
          </p:cNvPr>
          <p:cNvSpPr/>
          <p:nvPr/>
        </p:nvSpPr>
        <p:spPr>
          <a:xfrm>
            <a:off x="-4648" y="-1"/>
            <a:ext cx="528783" cy="3233984"/>
          </a:xfrm>
          <a:prstGeom prst="rect">
            <a:avLst/>
          </a:prstGeom>
          <a:solidFill>
            <a:srgbClr val="586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BD67F8-D146-046B-327C-2CC8D10969FB}"/>
              </a:ext>
            </a:extLst>
          </p:cNvPr>
          <p:cNvSpPr txBox="1">
            <a:spLocks/>
          </p:cNvSpPr>
          <p:nvPr/>
        </p:nvSpPr>
        <p:spPr>
          <a:xfrm>
            <a:off x="723057" y="263793"/>
            <a:ext cx="10635286" cy="13477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800" b="1" dirty="0">
                <a:solidFill>
                  <a:schemeClr val="bg1"/>
                </a:solidFill>
                <a:latin typeface="+mn-lt"/>
              </a:rPr>
              <a:t>Want to Learn More? </a:t>
            </a:r>
          </a:p>
        </p:txBody>
      </p:sp>
      <p:sp>
        <p:nvSpPr>
          <p:cNvPr id="3" name="TextBox 2">
            <a:extLst>
              <a:ext uri="{FF2B5EF4-FFF2-40B4-BE49-F238E27FC236}">
                <a16:creationId xmlns:a16="http://schemas.microsoft.com/office/drawing/2014/main" id="{028E1182-0A56-D75E-8C1C-46E84424BF10}"/>
              </a:ext>
            </a:extLst>
          </p:cNvPr>
          <p:cNvSpPr txBox="1"/>
          <p:nvPr/>
        </p:nvSpPr>
        <p:spPr>
          <a:xfrm>
            <a:off x="807340" y="1970785"/>
            <a:ext cx="6202642" cy="1569660"/>
          </a:xfrm>
          <a:prstGeom prst="rect">
            <a:avLst/>
          </a:prstGeom>
          <a:noFill/>
        </p:spPr>
        <p:txBody>
          <a:bodyPr wrap="square" rtlCol="0">
            <a:spAutoFit/>
          </a:bodyPr>
          <a:lstStyle/>
          <a:p>
            <a:r>
              <a:rPr lang="en-US" sz="3800" dirty="0">
                <a:solidFill>
                  <a:schemeClr val="bg1"/>
                </a:solidFill>
                <a:cs typeface="Aharoni" panose="02010803020104030203" pitchFamily="2" charset="-79"/>
              </a:rPr>
              <a:t>Visit:</a:t>
            </a:r>
          </a:p>
          <a:p>
            <a:r>
              <a:rPr lang="en-US" sz="3800" u="sng" dirty="0">
                <a:solidFill>
                  <a:schemeClr val="bg1"/>
                </a:solidFill>
                <a:cs typeface="Aharoni" panose="02010803020104030203" pitchFamily="2" charset="-79"/>
                <a:hlinkClick r:id="rId4">
                  <a:extLst>
                    <a:ext uri="{A12FA001-AC4F-418D-AE19-62706E023703}">
                      <ahyp:hlinkClr xmlns:ahyp="http://schemas.microsoft.com/office/drawing/2018/hyperlinkcolor" val="tx"/>
                    </a:ext>
                  </a:extLst>
                </a:hlinkClick>
              </a:rPr>
              <a:t>OCMSolution.com</a:t>
            </a:r>
            <a:endParaRPr lang="en-US" sz="3800" u="sng" dirty="0">
              <a:solidFill>
                <a:schemeClr val="bg1"/>
              </a:solidFill>
              <a:cs typeface="Aharoni" panose="02010803020104030203" pitchFamily="2" charset="-79"/>
            </a:endParaRPr>
          </a:p>
          <a:p>
            <a:endParaRPr lang="en-US" sz="2000" dirty="0">
              <a:solidFill>
                <a:schemeClr val="bg1"/>
              </a:solidFill>
              <a:cs typeface="Aharoni" panose="02010803020104030203" pitchFamily="2" charset="-79"/>
            </a:endParaRPr>
          </a:p>
        </p:txBody>
      </p:sp>
      <p:pic>
        <p:nvPicPr>
          <p:cNvPr id="13" name="Picture 12">
            <a:hlinkClick r:id="rId4"/>
            <a:extLst>
              <a:ext uri="{FF2B5EF4-FFF2-40B4-BE49-F238E27FC236}">
                <a16:creationId xmlns:a16="http://schemas.microsoft.com/office/drawing/2014/main" id="{97F4481C-02A6-7805-2661-20151990C2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6119" y="-52908"/>
            <a:ext cx="1020850" cy="1020850"/>
          </a:xfrm>
          <a:prstGeom prst="rect">
            <a:avLst/>
          </a:prstGeom>
        </p:spPr>
      </p:pic>
    </p:spTree>
    <p:extLst>
      <p:ext uri="{BB962C8B-B14F-4D97-AF65-F5344CB8AC3E}">
        <p14:creationId xmlns:p14="http://schemas.microsoft.com/office/powerpoint/2010/main" val="177206969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713E6E8F-01EA-3EAC-53A0-FA89FAAD474A}"/>
              </a:ext>
            </a:extLst>
          </p:cNvPr>
          <p:cNvSpPr txBox="1">
            <a:spLocks/>
          </p:cNvSpPr>
          <p:nvPr/>
        </p:nvSpPr>
        <p:spPr>
          <a:xfrm>
            <a:off x="1332294" y="363192"/>
            <a:ext cx="8056418" cy="14399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US" dirty="0">
                <a:solidFill>
                  <a:srgbClr val="0070C0"/>
                </a:solidFill>
              </a:rPr>
              <a:t>What is Change Control in Pharma?</a:t>
            </a:r>
          </a:p>
        </p:txBody>
      </p:sp>
      <p:sp>
        <p:nvSpPr>
          <p:cNvPr id="11" name="Rectangle: Rounded Corners 6">
            <a:extLst>
              <a:ext uri="{FF2B5EF4-FFF2-40B4-BE49-F238E27FC236}">
                <a16:creationId xmlns:a16="http://schemas.microsoft.com/office/drawing/2014/main" id="{A384E7EB-82A7-F992-E130-4835561044CD}"/>
              </a:ext>
            </a:extLst>
          </p:cNvPr>
          <p:cNvSpPr/>
          <p:nvPr/>
        </p:nvSpPr>
        <p:spPr>
          <a:xfrm>
            <a:off x="1061050" y="1942262"/>
            <a:ext cx="8404738" cy="3534197"/>
          </a:xfrm>
          <a:prstGeom prst="roundRect">
            <a:avLst>
              <a:gd name="adj" fmla="val 1112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64A0A977-71AE-6DB4-75CA-C90FFCE83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8837" y="2056680"/>
            <a:ext cx="2273163" cy="3305364"/>
          </a:xfrm>
          <a:prstGeom prst="rect">
            <a:avLst/>
          </a:prstGeom>
        </p:spPr>
      </p:pic>
      <p:sp>
        <p:nvSpPr>
          <p:cNvPr id="9" name="TextBox 8">
            <a:extLst>
              <a:ext uri="{FF2B5EF4-FFF2-40B4-BE49-F238E27FC236}">
                <a16:creationId xmlns:a16="http://schemas.microsoft.com/office/drawing/2014/main" id="{AD52FD9A-85D9-DA0F-B394-B9FDDC3E6395}"/>
              </a:ext>
            </a:extLst>
          </p:cNvPr>
          <p:cNvSpPr txBox="1"/>
          <p:nvPr/>
        </p:nvSpPr>
        <p:spPr>
          <a:xfrm>
            <a:off x="1440581" y="2416698"/>
            <a:ext cx="7645676" cy="2585323"/>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Change control in pharma is a thorough approach to managing all alterations that might influence the pharmaceutical product's quality. </a:t>
            </a: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Change control in pharmaceutical industry refers to a systematic approach to manage and document any modifications to established processes, systems, or products. </a:t>
            </a: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This ensures the consistent production of high-quality medicinal products, even in the face of alterations.</a:t>
            </a:r>
          </a:p>
        </p:txBody>
      </p:sp>
      <p:pic>
        <p:nvPicPr>
          <p:cNvPr id="13" name="Graphic 12" descr="Lightbulb and gear with solid fill">
            <a:extLst>
              <a:ext uri="{FF2B5EF4-FFF2-40B4-BE49-F238E27FC236}">
                <a16:creationId xmlns:a16="http://schemas.microsoft.com/office/drawing/2014/main" id="{9424F2AC-1655-7ABD-9D09-BA4896D324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89006" y="2333510"/>
            <a:ext cx="468524" cy="468524"/>
          </a:xfrm>
          <a:prstGeom prst="rect">
            <a:avLst/>
          </a:prstGeom>
        </p:spPr>
      </p:pic>
      <p:sp>
        <p:nvSpPr>
          <p:cNvPr id="15" name="TextBox 14">
            <a:extLst>
              <a:ext uri="{FF2B5EF4-FFF2-40B4-BE49-F238E27FC236}">
                <a16:creationId xmlns:a16="http://schemas.microsoft.com/office/drawing/2014/main" id="{D02CE0E9-63E4-1AF9-0486-C688CE4A63FC}"/>
              </a:ext>
            </a:extLst>
          </p:cNvPr>
          <p:cNvSpPr txBox="1"/>
          <p:nvPr/>
        </p:nvSpPr>
        <p:spPr>
          <a:xfrm>
            <a:off x="10382908" y="2802034"/>
            <a:ext cx="1812197" cy="1962076"/>
          </a:xfrm>
          <a:prstGeom prst="rect">
            <a:avLst/>
          </a:prstGeom>
          <a:noFill/>
        </p:spPr>
        <p:txBody>
          <a:bodyPr wrap="square">
            <a:spAutoFit/>
          </a:bodyPr>
          <a:lstStyle/>
          <a:p>
            <a:pPr marL="0" marR="0">
              <a:spcBef>
                <a:spcPts val="0"/>
              </a:spcBef>
              <a:spcAft>
                <a:spcPts val="0"/>
              </a:spcAft>
            </a:pPr>
            <a:r>
              <a:rPr lang="en-US" sz="1350" dirty="0">
                <a:effectLst/>
                <a:latin typeface="Calibri" panose="020F0502020204030204" pitchFamily="34" charset="0"/>
                <a:ea typeface="Times New Roman" panose="02020603050405020304" pitchFamily="18" charset="0"/>
                <a:cs typeface="Calibri" panose="020F0502020204030204" pitchFamily="34" charset="0"/>
              </a:rPr>
              <a:t>Change control in pharma is a critical component of quality management systems, aiming to mitigate risks associated with changes while ensuring compliance with regulatory standards.</a:t>
            </a:r>
          </a:p>
        </p:txBody>
      </p:sp>
    </p:spTree>
    <p:extLst>
      <p:ext uri="{BB962C8B-B14F-4D97-AF65-F5344CB8AC3E}">
        <p14:creationId xmlns:p14="http://schemas.microsoft.com/office/powerpoint/2010/main" val="3768132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713E6E8F-01EA-3EAC-53A0-FA89FAAD474A}"/>
              </a:ext>
            </a:extLst>
          </p:cNvPr>
          <p:cNvSpPr txBox="1">
            <a:spLocks/>
          </p:cNvSpPr>
          <p:nvPr/>
        </p:nvSpPr>
        <p:spPr>
          <a:xfrm>
            <a:off x="1572644" y="85347"/>
            <a:ext cx="8056418" cy="14399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US" dirty="0">
                <a:solidFill>
                  <a:srgbClr val="0070C0"/>
                </a:solidFill>
              </a:rPr>
              <a:t>Types of Change Control in Pharma</a:t>
            </a:r>
          </a:p>
        </p:txBody>
      </p:sp>
      <p:grpSp>
        <p:nvGrpSpPr>
          <p:cNvPr id="3" name="Group 2">
            <a:extLst>
              <a:ext uri="{FF2B5EF4-FFF2-40B4-BE49-F238E27FC236}">
                <a16:creationId xmlns:a16="http://schemas.microsoft.com/office/drawing/2014/main" id="{1151E932-6BF2-96E0-49AE-A728FEBE5722}"/>
              </a:ext>
            </a:extLst>
          </p:cNvPr>
          <p:cNvGrpSpPr/>
          <p:nvPr/>
        </p:nvGrpSpPr>
        <p:grpSpPr>
          <a:xfrm>
            <a:off x="1224324" y="1219681"/>
            <a:ext cx="8404738" cy="4949688"/>
            <a:chOff x="6442811" y="2297332"/>
            <a:chExt cx="4310070" cy="3663950"/>
          </a:xfrm>
        </p:grpSpPr>
        <p:sp>
          <p:nvSpPr>
            <p:cNvPr id="5" name="Rectangle: Rounded Corners 6">
              <a:extLst>
                <a:ext uri="{FF2B5EF4-FFF2-40B4-BE49-F238E27FC236}">
                  <a16:creationId xmlns:a16="http://schemas.microsoft.com/office/drawing/2014/main" id="{6C1FB772-2206-81FA-C274-6EDB7DBF529D}"/>
                </a:ext>
              </a:extLst>
            </p:cNvPr>
            <p:cNvSpPr/>
            <p:nvPr/>
          </p:nvSpPr>
          <p:spPr>
            <a:xfrm>
              <a:off x="6442811" y="2463663"/>
              <a:ext cx="4310070" cy="3497619"/>
            </a:xfrm>
            <a:prstGeom prst="roundRect">
              <a:avLst>
                <a:gd name="adj" fmla="val 1112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AF6C56C-771D-2152-E9D2-558AD909FD93}"/>
                </a:ext>
              </a:extLst>
            </p:cNvPr>
            <p:cNvSpPr txBox="1"/>
            <p:nvPr/>
          </p:nvSpPr>
          <p:spPr>
            <a:xfrm>
              <a:off x="7952509" y="2297332"/>
              <a:ext cx="228585" cy="446850"/>
            </a:xfrm>
            <a:prstGeom prst="rect">
              <a:avLst/>
            </a:prstGeom>
            <a:noFill/>
          </p:spPr>
          <p:txBody>
            <a:bodyPr wrap="none" rtlCol="0">
              <a:spAutoFit/>
            </a:bodyPr>
            <a:lstStyle/>
            <a:p>
              <a:endParaRPr lang="en-US" sz="2400" dirty="0">
                <a:solidFill>
                  <a:schemeClr val="bg1"/>
                </a:solidFill>
              </a:endParaRPr>
            </a:p>
          </p:txBody>
        </p:sp>
      </p:grpSp>
      <p:sp>
        <p:nvSpPr>
          <p:cNvPr id="8" name="TextBox 7">
            <a:extLst>
              <a:ext uri="{FF2B5EF4-FFF2-40B4-BE49-F238E27FC236}">
                <a16:creationId xmlns:a16="http://schemas.microsoft.com/office/drawing/2014/main" id="{EFEB8DAB-5ADB-FFD7-7CC3-540F0E1C0F11}"/>
              </a:ext>
            </a:extLst>
          </p:cNvPr>
          <p:cNvSpPr txBox="1"/>
          <p:nvPr/>
        </p:nvSpPr>
        <p:spPr>
          <a:xfrm>
            <a:off x="1640751" y="1559559"/>
            <a:ext cx="7920205" cy="4710585"/>
          </a:xfrm>
          <a:prstGeom prst="rect">
            <a:avLst/>
          </a:prstGeom>
          <a:noFill/>
        </p:spPr>
        <p:txBody>
          <a:bodyPr wrap="square">
            <a:spAutoFit/>
          </a:bodyPr>
          <a:lstStyle/>
          <a:p>
            <a:pPr marL="342900" marR="0" lvl="0" indent="-342900">
              <a:lnSpc>
                <a:spcPct val="107000"/>
              </a:lnSpc>
              <a:spcBef>
                <a:spcPts val="0"/>
              </a:spcBef>
              <a:spcAft>
                <a:spcPts val="0"/>
              </a:spcAft>
              <a:buAutoNum type="arabicPeriod"/>
            </a:pPr>
            <a:r>
              <a:rPr lang="en-US" b="1" dirty="0">
                <a:solidFill>
                  <a:srgbClr val="11CAD3"/>
                </a:solidFill>
                <a:effectLst/>
                <a:latin typeface="Calibri" panose="020F0502020204030204" pitchFamily="34" charset="0"/>
                <a:ea typeface="Calibri" panose="020F0502020204030204" pitchFamily="34" charset="0"/>
                <a:cs typeface="Calibri" panose="020F0502020204030204" pitchFamily="34" charset="0"/>
              </a:rPr>
              <a:t>Minor Change</a:t>
            </a:r>
          </a:p>
          <a:p>
            <a:pPr marL="285750" indent="-285750" algn="l">
              <a:buFont typeface="Arial" panose="020B0604020202020204" pitchFamily="34" charset="0"/>
              <a:buChar char="•"/>
            </a:pPr>
            <a:r>
              <a:rPr lang="en-US" b="0" i="0" dirty="0">
                <a:solidFill>
                  <a:srgbClr val="374151"/>
                </a:solidFill>
                <a:effectLst/>
                <a:latin typeface="Calibri" panose="020F0502020204030204" pitchFamily="34" charset="0"/>
                <a:cs typeface="Calibri" panose="020F0502020204030204" pitchFamily="34" charset="0"/>
              </a:rPr>
              <a:t>Low impact on quality, efficacy, safety.</a:t>
            </a:r>
          </a:p>
          <a:p>
            <a:pPr marL="285750" indent="-285750" algn="l">
              <a:buFont typeface="Arial" panose="020B0604020202020204" pitchFamily="34" charset="0"/>
              <a:buChar char="•"/>
            </a:pPr>
            <a:r>
              <a:rPr lang="en-US" b="0" i="0" dirty="0">
                <a:solidFill>
                  <a:srgbClr val="374151"/>
                </a:solidFill>
                <a:effectLst/>
                <a:latin typeface="Calibri" panose="020F0502020204030204" pitchFamily="34" charset="0"/>
                <a:cs typeface="Calibri" panose="020F0502020204030204" pitchFamily="34" charset="0"/>
              </a:rPr>
              <a:t>Often administrative or procedural.</a:t>
            </a:r>
          </a:p>
          <a:p>
            <a:pPr marL="285750" indent="-285750" algn="l">
              <a:buFont typeface="Arial" panose="020B0604020202020204" pitchFamily="34" charset="0"/>
              <a:buChar char="•"/>
            </a:pPr>
            <a:r>
              <a:rPr lang="en-US" b="0" i="0" dirty="0">
                <a:solidFill>
                  <a:srgbClr val="374151"/>
                </a:solidFill>
                <a:effectLst/>
                <a:latin typeface="Calibri" panose="020F0502020204030204" pitchFamily="34" charset="0"/>
                <a:cs typeface="Calibri" panose="020F0502020204030204" pitchFamily="34" charset="0"/>
              </a:rPr>
              <a:t>Requires documentation for transparency.</a:t>
            </a:r>
          </a:p>
          <a:p>
            <a:pPr marL="285750" indent="-285750" algn="l">
              <a:buFont typeface="Arial" panose="020B0604020202020204" pitchFamily="34" charset="0"/>
              <a:buChar char="•"/>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R="0" lvl="0">
              <a:lnSpc>
                <a:spcPct val="107000"/>
              </a:lnSpc>
              <a:spcBef>
                <a:spcPts val="0"/>
              </a:spcBef>
              <a:spcAft>
                <a:spcPts val="0"/>
              </a:spcAft>
            </a:pPr>
            <a:r>
              <a:rPr lang="en-US" b="1" dirty="0">
                <a:solidFill>
                  <a:srgbClr val="11CAD3"/>
                </a:solidFill>
                <a:latin typeface="Calibri" panose="020F0502020204030204" pitchFamily="34" charset="0"/>
                <a:ea typeface="Calibri" panose="020F0502020204030204" pitchFamily="34" charset="0"/>
                <a:cs typeface="Calibri" panose="020F0502020204030204" pitchFamily="34" charset="0"/>
              </a:rPr>
              <a:t>2</a:t>
            </a:r>
            <a:r>
              <a:rPr lang="en-US" b="1" dirty="0">
                <a:solidFill>
                  <a:srgbClr val="11CAD3"/>
                </a:solidFill>
                <a:effectLst/>
                <a:latin typeface="Calibri" panose="020F0502020204030204" pitchFamily="34" charset="0"/>
                <a:ea typeface="Calibri" panose="020F0502020204030204" pitchFamily="34" charset="0"/>
                <a:cs typeface="Calibri" panose="020F0502020204030204" pitchFamily="34" charset="0"/>
              </a:rPr>
              <a:t>. Major Change</a:t>
            </a:r>
          </a:p>
          <a:p>
            <a:pPr marL="285750" indent="-285750" algn="l">
              <a:buFont typeface="Arial" panose="020B0604020202020204" pitchFamily="34" charset="0"/>
              <a:buChar char="•"/>
            </a:pPr>
            <a:r>
              <a:rPr lang="en-US" b="0" i="0" dirty="0">
                <a:solidFill>
                  <a:srgbClr val="374151"/>
                </a:solidFill>
                <a:effectLst/>
                <a:latin typeface="Söhne"/>
              </a:rPr>
              <a:t>Moderate to high impact on product characteristics.</a:t>
            </a:r>
          </a:p>
          <a:p>
            <a:pPr marL="285750" indent="-285750" algn="l">
              <a:buFont typeface="Arial" panose="020B0604020202020204" pitchFamily="34" charset="0"/>
              <a:buChar char="•"/>
            </a:pPr>
            <a:r>
              <a:rPr lang="en-US" b="0" i="0" dirty="0">
                <a:solidFill>
                  <a:srgbClr val="374151"/>
                </a:solidFill>
                <a:effectLst/>
                <a:latin typeface="Söhne"/>
              </a:rPr>
              <a:t>Examples: Changing raw material suppliers, adjusting formulation.</a:t>
            </a:r>
          </a:p>
          <a:p>
            <a:pPr marL="285750" indent="-285750" algn="l">
              <a:buFont typeface="Arial" panose="020B0604020202020204" pitchFamily="34" charset="0"/>
              <a:buChar char="•"/>
            </a:pPr>
            <a:r>
              <a:rPr lang="en-US" b="0" i="0" dirty="0">
                <a:solidFill>
                  <a:srgbClr val="374151"/>
                </a:solidFill>
                <a:effectLst/>
                <a:latin typeface="Söhne"/>
              </a:rPr>
              <a:t>Requires thorough review, validation, and possibly regulatory communication.</a:t>
            </a:r>
          </a:p>
          <a:p>
            <a:pPr marR="0" lvl="0">
              <a:lnSpc>
                <a:spcPct val="107000"/>
              </a:lnSpc>
              <a:spcBef>
                <a:spcPts val="0"/>
              </a:spcBef>
              <a:spcAft>
                <a:spcPts val="0"/>
              </a:spcAft>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R="0" lvl="0">
              <a:lnSpc>
                <a:spcPct val="107000"/>
              </a:lnSpc>
              <a:spcBef>
                <a:spcPts val="0"/>
              </a:spcBef>
              <a:spcAft>
                <a:spcPts val="800"/>
              </a:spcAft>
            </a:pPr>
            <a:r>
              <a:rPr lang="en-US" b="1" dirty="0">
                <a:solidFill>
                  <a:srgbClr val="11CAD3"/>
                </a:solidFill>
                <a:effectLst/>
                <a:latin typeface="Calibri" panose="020F0502020204030204" pitchFamily="34" charset="0"/>
                <a:ea typeface="Calibri" panose="020F0502020204030204" pitchFamily="34" charset="0"/>
                <a:cs typeface="Calibri" panose="020F0502020204030204" pitchFamily="34" charset="0"/>
              </a:rPr>
              <a:t>3. Critical Change</a:t>
            </a:r>
          </a:p>
          <a:p>
            <a:pPr marL="285750" indent="-285750" algn="l">
              <a:buFont typeface="Arial" panose="020B0604020202020204" pitchFamily="34" charset="0"/>
              <a:buChar char="•"/>
            </a:pPr>
            <a:r>
              <a:rPr lang="en-US" b="0" i="0" dirty="0">
                <a:solidFill>
                  <a:srgbClr val="374151"/>
                </a:solidFill>
                <a:effectLst/>
                <a:latin typeface="Söhne"/>
              </a:rPr>
              <a:t>Profound impact on drug's quality, safety, efficacy.</a:t>
            </a:r>
          </a:p>
          <a:p>
            <a:pPr marL="285750" indent="-285750" algn="l">
              <a:buFont typeface="Arial" panose="020B0604020202020204" pitchFamily="34" charset="0"/>
              <a:buChar char="•"/>
            </a:pPr>
            <a:r>
              <a:rPr lang="en-US" b="0" i="0" dirty="0">
                <a:solidFill>
                  <a:srgbClr val="374151"/>
                </a:solidFill>
                <a:effectLst/>
                <a:latin typeface="Söhne"/>
              </a:rPr>
              <a:t>Examples: Overhaul of production process, new tech, significant ingredient modification.</a:t>
            </a:r>
          </a:p>
          <a:p>
            <a:pPr marL="285750" indent="-285750" algn="l">
              <a:buFont typeface="Arial" panose="020B0604020202020204" pitchFamily="34" charset="0"/>
              <a:buChar char="•"/>
            </a:pPr>
            <a:r>
              <a:rPr lang="en-US" b="0" i="0" dirty="0">
                <a:solidFill>
                  <a:srgbClr val="374151"/>
                </a:solidFill>
                <a:effectLst/>
                <a:latin typeface="Söhne"/>
              </a:rPr>
              <a:t>Demands exhaustive testing, validation, and regulatory approval.</a:t>
            </a:r>
          </a:p>
          <a:p>
            <a:pPr marR="0" lvl="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1E5BFD2F-A7E7-BC7C-3240-89560DC3C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1929" y="1839372"/>
            <a:ext cx="2710071" cy="3940665"/>
          </a:xfrm>
          <a:prstGeom prst="rect">
            <a:avLst/>
          </a:prstGeom>
        </p:spPr>
      </p:pic>
      <p:pic>
        <p:nvPicPr>
          <p:cNvPr id="10" name="Graphic 9" descr="Lightbulb and gear with solid fill">
            <a:extLst>
              <a:ext uri="{FF2B5EF4-FFF2-40B4-BE49-F238E27FC236}">
                <a16:creationId xmlns:a16="http://schemas.microsoft.com/office/drawing/2014/main" id="{D141E211-4F4A-E43F-E154-3EA6C27D51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12990" y="2145468"/>
            <a:ext cx="468524" cy="468524"/>
          </a:xfrm>
          <a:prstGeom prst="rect">
            <a:avLst/>
          </a:prstGeom>
        </p:spPr>
      </p:pic>
      <p:sp>
        <p:nvSpPr>
          <p:cNvPr id="13" name="TextBox 12">
            <a:extLst>
              <a:ext uri="{FF2B5EF4-FFF2-40B4-BE49-F238E27FC236}">
                <a16:creationId xmlns:a16="http://schemas.microsoft.com/office/drawing/2014/main" id="{8C2F976F-1BD7-DF71-2359-190365CE2610}"/>
              </a:ext>
            </a:extLst>
          </p:cNvPr>
          <p:cNvSpPr txBox="1"/>
          <p:nvPr/>
        </p:nvSpPr>
        <p:spPr>
          <a:xfrm>
            <a:off x="10071442" y="2733241"/>
            <a:ext cx="2283095" cy="2462213"/>
          </a:xfrm>
          <a:prstGeom prst="rect">
            <a:avLst/>
          </a:prstGeom>
          <a:noFill/>
        </p:spPr>
        <p:txBody>
          <a:bodyPr wrap="square" rtlCol="0">
            <a:spAutoFit/>
          </a:bodyPr>
          <a:lstStyle/>
          <a:p>
            <a:pPr marL="0" marR="0">
              <a:spcBef>
                <a:spcPts val="0"/>
              </a:spcBef>
              <a:spcAft>
                <a:spcPts val="0"/>
              </a:spcAft>
            </a:pPr>
            <a:r>
              <a:rPr lang="en-US" sz="1350" dirty="0">
                <a:effectLst/>
                <a:latin typeface="Calibri" panose="020F0502020204030204" pitchFamily="34" charset="0"/>
                <a:ea typeface="Times New Roman" panose="02020603050405020304" pitchFamily="18" charset="0"/>
                <a:cs typeface="Calibri" panose="020F0502020204030204" pitchFamily="34" charset="0"/>
              </a:rPr>
              <a:t>Through the implementation of these types of change control in pharma, and with the guidelines dictating change control pharmaceutical industry, manufacturers maintain a dynamic yet controlled environment, ensuring that every product meets the highest standards. </a:t>
            </a:r>
          </a:p>
        </p:txBody>
      </p:sp>
    </p:spTree>
    <p:extLst>
      <p:ext uri="{BB962C8B-B14F-4D97-AF65-F5344CB8AC3E}">
        <p14:creationId xmlns:p14="http://schemas.microsoft.com/office/powerpoint/2010/main" val="2906571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417F798-F911-64B1-9EA4-F6E924C6E2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86208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514A8223-DB62-42AF-8EFE-BC5E68AD7A52}"/>
              </a:ext>
            </a:extLst>
          </p:cNvPr>
          <p:cNvSpPr txBox="1">
            <a:spLocks/>
          </p:cNvSpPr>
          <p:nvPr/>
        </p:nvSpPr>
        <p:spPr>
          <a:xfrm>
            <a:off x="838200" y="252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US" dirty="0">
                <a:solidFill>
                  <a:srgbClr val="0070C0"/>
                </a:solidFill>
              </a:rPr>
              <a:t>1. Identification of Change</a:t>
            </a:r>
          </a:p>
        </p:txBody>
      </p:sp>
      <p:sp>
        <p:nvSpPr>
          <p:cNvPr id="3" name="TextBox 2">
            <a:extLst>
              <a:ext uri="{FF2B5EF4-FFF2-40B4-BE49-F238E27FC236}">
                <a16:creationId xmlns:a16="http://schemas.microsoft.com/office/drawing/2014/main" id="{FD151BE1-5E40-A42C-D91D-E52377CE68FC}"/>
              </a:ext>
            </a:extLst>
          </p:cNvPr>
          <p:cNvSpPr txBox="1"/>
          <p:nvPr/>
        </p:nvSpPr>
        <p:spPr>
          <a:xfrm>
            <a:off x="838200" y="1109307"/>
            <a:ext cx="11204367" cy="4961999"/>
          </a:xfrm>
          <a:prstGeom prst="rect">
            <a:avLst/>
          </a:prstGeom>
          <a:noFill/>
        </p:spPr>
        <p:txBody>
          <a:bodyPr wrap="square" rtlCol="0">
            <a:spAutoFit/>
          </a:bodyPr>
          <a:lstStyle/>
          <a:p>
            <a:pPr marL="0" marR="0">
              <a:spcBef>
                <a:spcPts val="0"/>
              </a:spcBef>
              <a:spcAft>
                <a:spcPts val="0"/>
              </a:spcAft>
            </a:pPr>
            <a:r>
              <a:rPr lang="en-US" dirty="0">
                <a:effectLst/>
                <a:ea typeface="Times New Roman" panose="02020603050405020304" pitchFamily="18" charset="0"/>
                <a:cs typeface="Calibri" panose="020F0502020204030204" pitchFamily="34" charset="0"/>
              </a:rPr>
              <a:t>The change control process in pharma begins when a change is proposed. </a:t>
            </a:r>
          </a:p>
          <a:p>
            <a:pPr marL="0" marR="0">
              <a:spcBef>
                <a:spcPts val="0"/>
              </a:spcBef>
              <a:spcAft>
                <a:spcPts val="0"/>
              </a:spcAft>
            </a:pPr>
            <a:endParaRPr lang="en-US" dirty="0">
              <a:effectLst/>
              <a:ea typeface="Times New Roman" panose="02020603050405020304" pitchFamily="18" charset="0"/>
              <a:cs typeface="Calibri" panose="020F0502020204030204" pitchFamily="34" charset="0"/>
            </a:endParaRPr>
          </a:p>
          <a:p>
            <a:pPr marL="0" marR="0">
              <a:spcBef>
                <a:spcPts val="0"/>
              </a:spcBef>
              <a:spcAft>
                <a:spcPts val="0"/>
              </a:spcAft>
            </a:pPr>
            <a:r>
              <a:rPr lang="en-US" dirty="0">
                <a:effectLst/>
                <a:ea typeface="Times New Roman" panose="02020603050405020304" pitchFamily="18" charset="0"/>
                <a:cs typeface="Calibri" panose="020F0502020204030204" pitchFamily="34" charset="0"/>
              </a:rPr>
              <a:t>The reasons for change initiation in the pharmaceutical sector can be multifaceted, and identifying the exact nature and reason for the change is crucial for proper change management in pharmaceutical industry.</a:t>
            </a:r>
            <a:br>
              <a:rPr lang="en-US" dirty="0">
                <a:effectLst/>
                <a:ea typeface="Times New Roman" panose="02020603050405020304" pitchFamily="18" charset="0"/>
                <a:cs typeface="Calibri" panose="020F0502020204030204" pitchFamily="34" charset="0"/>
              </a:rPr>
            </a:br>
            <a:endParaRPr lang="en-US" dirty="0">
              <a:effectLst/>
              <a:ea typeface="Times New Roman" panose="02020603050405020304" pitchFamily="18" charset="0"/>
              <a:cs typeface="Calibri" panose="020F0502020204030204" pitchFamily="34" charset="0"/>
            </a:endParaRPr>
          </a:p>
          <a:p>
            <a:pPr marL="0" marR="0">
              <a:spcBef>
                <a:spcPts val="0"/>
              </a:spcBef>
              <a:spcAft>
                <a:spcPts val="0"/>
              </a:spcAft>
            </a:pPr>
            <a:r>
              <a:rPr lang="en-US" b="1" dirty="0">
                <a:solidFill>
                  <a:srgbClr val="11CAD3"/>
                </a:solidFill>
                <a:effectLst/>
                <a:ea typeface="Times New Roman" panose="02020603050405020304" pitchFamily="18" charset="0"/>
                <a:cs typeface="Calibri" panose="020F0502020204030204" pitchFamily="34" charset="0"/>
              </a:rPr>
              <a:t>Reasons for change can include:</a:t>
            </a:r>
          </a:p>
          <a:p>
            <a:pPr marL="285750" indent="-285750" algn="l">
              <a:buFont typeface="Arial" panose="020B0604020202020204" pitchFamily="34" charset="0"/>
              <a:buChar char="•"/>
            </a:pPr>
            <a:r>
              <a:rPr lang="en-US" dirty="0">
                <a:cs typeface="Calibri" panose="020F0502020204030204" pitchFamily="34" charset="0"/>
              </a:rPr>
              <a:t>Equipment/facility upgrades</a:t>
            </a:r>
          </a:p>
          <a:p>
            <a:pPr marL="285750" indent="-285750" algn="l">
              <a:buFont typeface="Arial" panose="020B0604020202020204" pitchFamily="34" charset="0"/>
              <a:buChar char="•"/>
            </a:pPr>
            <a:r>
              <a:rPr lang="en-US" dirty="0">
                <a:cs typeface="Calibri" panose="020F0502020204030204" pitchFamily="34" charset="0"/>
              </a:rPr>
              <a:t>Changes in raw materials or suppliers</a:t>
            </a:r>
          </a:p>
          <a:p>
            <a:pPr marL="285750" indent="-285750" algn="l">
              <a:buFont typeface="Arial" panose="020B0604020202020204" pitchFamily="34" charset="0"/>
              <a:buChar char="•"/>
            </a:pPr>
            <a:r>
              <a:rPr lang="en-US" dirty="0">
                <a:cs typeface="Calibri" panose="020F0502020204030204" pitchFamily="34" charset="0"/>
              </a:rPr>
              <a:t>Process modifications</a:t>
            </a:r>
          </a:p>
          <a:p>
            <a:pPr marL="285750" indent="-285750" algn="l">
              <a:buFont typeface="Arial" panose="020B0604020202020204" pitchFamily="34" charset="0"/>
              <a:buChar char="•"/>
            </a:pPr>
            <a:r>
              <a:rPr lang="en-US" dirty="0">
                <a:cs typeface="Calibri" panose="020F0502020204030204" pitchFamily="34" charset="0"/>
              </a:rPr>
              <a:t>Regulatory requirements</a:t>
            </a:r>
          </a:p>
          <a:p>
            <a:pPr algn="l"/>
            <a:endParaRPr lang="en-US" dirty="0">
              <a:cs typeface="Calibri" panose="020F0502020204030204" pitchFamily="34" charset="0"/>
            </a:endParaRPr>
          </a:p>
          <a:p>
            <a:pPr marR="0">
              <a:spcBef>
                <a:spcPts val="0"/>
              </a:spcBef>
              <a:spcAft>
                <a:spcPts val="0"/>
              </a:spcAft>
            </a:pPr>
            <a:r>
              <a:rPr lang="en-US" b="1" dirty="0">
                <a:solidFill>
                  <a:srgbClr val="11CAD3"/>
                </a:solidFill>
                <a:effectLst/>
                <a:ea typeface="Times New Roman" panose="02020603050405020304" pitchFamily="18" charset="0"/>
                <a:cs typeface="Calibri" panose="020F0502020204030204" pitchFamily="34" charset="0"/>
              </a:rPr>
              <a:t>During the identification phase of the change control procedure in pharma, it's vital to document: </a:t>
            </a:r>
          </a:p>
          <a:p>
            <a:pPr marL="285750" marR="0" lvl="0" indent="-285750">
              <a:lnSpc>
                <a:spcPct val="107000"/>
              </a:lnSpc>
              <a:spcBef>
                <a:spcPts val="0"/>
              </a:spcBef>
              <a:spcAft>
                <a:spcPts val="0"/>
              </a:spcAft>
              <a:buFont typeface="Arial" panose="020B0604020202020204" pitchFamily="34" charset="0"/>
              <a:buChar char="•"/>
            </a:pPr>
            <a:r>
              <a:rPr lang="en-US" dirty="0">
                <a:effectLst/>
                <a:ea typeface="Calibri" panose="020F0502020204030204" pitchFamily="34" charset="0"/>
                <a:cs typeface="Calibri" panose="020F0502020204030204" pitchFamily="34" charset="0"/>
              </a:rPr>
              <a:t>Reasons for change </a:t>
            </a:r>
          </a:p>
          <a:p>
            <a:pPr marL="285750" marR="0" lvl="0" indent="-285750">
              <a:lnSpc>
                <a:spcPct val="107000"/>
              </a:lnSpc>
              <a:spcBef>
                <a:spcPts val="0"/>
              </a:spcBef>
              <a:spcAft>
                <a:spcPts val="0"/>
              </a:spcAft>
              <a:buFont typeface="Arial" panose="020B0604020202020204" pitchFamily="34" charset="0"/>
              <a:buChar char="•"/>
            </a:pPr>
            <a:r>
              <a:rPr lang="en-US" dirty="0">
                <a:effectLst/>
                <a:ea typeface="Calibri" panose="020F0502020204030204" pitchFamily="34" charset="0"/>
                <a:cs typeface="Calibri" panose="020F0502020204030204" pitchFamily="34" charset="0"/>
              </a:rPr>
              <a:t>Potential scope</a:t>
            </a:r>
          </a:p>
          <a:p>
            <a:pPr marL="285750" marR="0" lvl="0" indent="-285750">
              <a:lnSpc>
                <a:spcPct val="107000"/>
              </a:lnSpc>
              <a:spcBef>
                <a:spcPts val="0"/>
              </a:spcBef>
              <a:spcAft>
                <a:spcPts val="800"/>
              </a:spcAft>
              <a:buFont typeface="Arial" panose="020B0604020202020204" pitchFamily="34" charset="0"/>
              <a:buChar char="•"/>
            </a:pPr>
            <a:r>
              <a:rPr lang="en-US" dirty="0">
                <a:effectLst/>
                <a:ea typeface="Calibri" panose="020F0502020204030204" pitchFamily="34" charset="0"/>
                <a:cs typeface="Calibri" panose="020F0502020204030204" pitchFamily="34" charset="0"/>
              </a:rPr>
              <a:t>Preliminary assessments or observations. </a:t>
            </a:r>
          </a:p>
          <a:p>
            <a:pPr marL="0" marR="0">
              <a:spcBef>
                <a:spcPts val="0"/>
              </a:spcBef>
              <a:spcAft>
                <a:spcPts val="0"/>
              </a:spcAft>
            </a:pPr>
            <a:r>
              <a:rPr lang="en-US" dirty="0">
                <a:effectLst/>
                <a:ea typeface="Times New Roman" panose="02020603050405020304" pitchFamily="18" charset="0"/>
                <a:cs typeface="Calibri" panose="020F0502020204030204" pitchFamily="34" charset="0"/>
              </a:rPr>
              <a:t>This documentation not only provides clarity for the team involved but also serves as a record for future audits or reviews.</a:t>
            </a:r>
          </a:p>
        </p:txBody>
      </p:sp>
      <p:pic>
        <p:nvPicPr>
          <p:cNvPr id="7" name="Graphic 6" descr="Arrow circle with solid fill">
            <a:extLst>
              <a:ext uri="{FF2B5EF4-FFF2-40B4-BE49-F238E27FC236}">
                <a16:creationId xmlns:a16="http://schemas.microsoft.com/office/drawing/2014/main" id="{2ACD89CD-D176-F6D1-7D49-41DF03E44D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8072" y="2434870"/>
            <a:ext cx="600128" cy="600128"/>
          </a:xfrm>
          <a:prstGeom prst="rect">
            <a:avLst/>
          </a:prstGeom>
        </p:spPr>
      </p:pic>
      <p:pic>
        <p:nvPicPr>
          <p:cNvPr id="9" name="Graphic 8" descr="Clipboard with solid fill">
            <a:extLst>
              <a:ext uri="{FF2B5EF4-FFF2-40B4-BE49-F238E27FC236}">
                <a16:creationId xmlns:a16="http://schemas.microsoft.com/office/drawing/2014/main" id="{4C45F688-8348-4B24-6986-3724F2E879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312" y="4119099"/>
            <a:ext cx="600128" cy="600128"/>
          </a:xfrm>
          <a:prstGeom prst="rect">
            <a:avLst/>
          </a:prstGeom>
        </p:spPr>
      </p:pic>
      <p:pic>
        <p:nvPicPr>
          <p:cNvPr id="10" name="Picture 9">
            <a:extLst>
              <a:ext uri="{FF2B5EF4-FFF2-40B4-BE49-F238E27FC236}">
                <a16:creationId xmlns:a16="http://schemas.microsoft.com/office/drawing/2014/main" id="{1844B509-915E-D83F-87EE-445F1BE1AD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8035" y="2428364"/>
            <a:ext cx="2073965" cy="3015714"/>
          </a:xfrm>
          <a:prstGeom prst="rect">
            <a:avLst/>
          </a:prstGeom>
        </p:spPr>
      </p:pic>
      <p:sp>
        <p:nvSpPr>
          <p:cNvPr id="11" name="TextBox 10">
            <a:extLst>
              <a:ext uri="{FF2B5EF4-FFF2-40B4-BE49-F238E27FC236}">
                <a16:creationId xmlns:a16="http://schemas.microsoft.com/office/drawing/2014/main" id="{F37A301D-15E2-14F6-E3B5-2C4CBD17EC2D}"/>
              </a:ext>
            </a:extLst>
          </p:cNvPr>
          <p:cNvSpPr txBox="1"/>
          <p:nvPr/>
        </p:nvSpPr>
        <p:spPr>
          <a:xfrm>
            <a:off x="10469508" y="3272713"/>
            <a:ext cx="1768583" cy="1692771"/>
          </a:xfrm>
          <a:prstGeom prst="rect">
            <a:avLst/>
          </a:prstGeom>
          <a:noFill/>
        </p:spPr>
        <p:txBody>
          <a:bodyPr wrap="square" rtlCol="0">
            <a:spAutoFit/>
          </a:bodyPr>
          <a:lstStyle/>
          <a:p>
            <a:r>
              <a:rPr lang="en-US" sz="1250" dirty="0"/>
              <a:t>Identification is not merely about recognizing that a change is necessary, but understanding the 'why' behind it, and gauging the potential impact it may have.</a:t>
            </a:r>
          </a:p>
        </p:txBody>
      </p:sp>
      <p:pic>
        <p:nvPicPr>
          <p:cNvPr id="12" name="Graphic 11" descr="Lightbulb and gear with solid fill">
            <a:extLst>
              <a:ext uri="{FF2B5EF4-FFF2-40B4-BE49-F238E27FC236}">
                <a16:creationId xmlns:a16="http://schemas.microsoft.com/office/drawing/2014/main" id="{5F1A6828-E567-F88D-0609-A9918004B3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277600" y="2748117"/>
            <a:ext cx="468524" cy="468524"/>
          </a:xfrm>
          <a:prstGeom prst="rect">
            <a:avLst/>
          </a:prstGeom>
        </p:spPr>
      </p:pic>
    </p:spTree>
    <p:extLst>
      <p:ext uri="{BB962C8B-B14F-4D97-AF65-F5344CB8AC3E}">
        <p14:creationId xmlns:p14="http://schemas.microsoft.com/office/powerpoint/2010/main" val="3865488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514A8223-DB62-42AF-8EFE-BC5E68AD7A52}"/>
              </a:ext>
            </a:extLst>
          </p:cNvPr>
          <p:cNvSpPr txBox="1">
            <a:spLocks/>
          </p:cNvSpPr>
          <p:nvPr/>
        </p:nvSpPr>
        <p:spPr>
          <a:xfrm>
            <a:off x="838200" y="768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US" dirty="0">
                <a:solidFill>
                  <a:srgbClr val="0070C0"/>
                </a:solidFill>
              </a:rPr>
              <a:t>2. Justification for Change</a:t>
            </a:r>
          </a:p>
        </p:txBody>
      </p:sp>
      <p:sp>
        <p:nvSpPr>
          <p:cNvPr id="3" name="TextBox 2">
            <a:extLst>
              <a:ext uri="{FF2B5EF4-FFF2-40B4-BE49-F238E27FC236}">
                <a16:creationId xmlns:a16="http://schemas.microsoft.com/office/drawing/2014/main" id="{FD151BE1-5E40-A42C-D91D-E52377CE68FC}"/>
              </a:ext>
            </a:extLst>
          </p:cNvPr>
          <p:cNvSpPr txBox="1"/>
          <p:nvPr/>
        </p:nvSpPr>
        <p:spPr>
          <a:xfrm>
            <a:off x="838200" y="1080784"/>
            <a:ext cx="11138452" cy="1723549"/>
          </a:xfrm>
          <a:prstGeom prst="rect">
            <a:avLst/>
          </a:prstGeom>
          <a:noFill/>
        </p:spPr>
        <p:txBody>
          <a:bodyPr wrap="square" rtlCol="0">
            <a:spAutoFit/>
          </a:bodyPr>
          <a:lstStyle/>
          <a:p>
            <a:pPr marL="0" marR="0">
              <a:spcBef>
                <a:spcPts val="0"/>
              </a:spcBef>
              <a:spcAft>
                <a:spcPts val="0"/>
              </a:spcAft>
            </a:pPr>
            <a:r>
              <a:rPr lang="en-US" dirty="0">
                <a:effectLst/>
                <a:ea typeface="Times New Roman" panose="02020603050405020304" pitchFamily="18" charset="0"/>
              </a:rPr>
              <a:t>The justification step is a pivotal checkpoint in the change control process in pharma. </a:t>
            </a:r>
          </a:p>
          <a:p>
            <a:pPr marL="0" marR="0">
              <a:spcBef>
                <a:spcPts val="0"/>
              </a:spcBef>
              <a:spcAft>
                <a:spcPts val="0"/>
              </a:spcAft>
            </a:pPr>
            <a:endParaRPr lang="en-US" dirty="0">
              <a:effectLst/>
              <a:ea typeface="Times New Roman" panose="02020603050405020304" pitchFamily="18" charset="0"/>
            </a:endParaRPr>
          </a:p>
          <a:p>
            <a:pPr marL="0" marR="0">
              <a:spcBef>
                <a:spcPts val="0"/>
              </a:spcBef>
              <a:spcAft>
                <a:spcPts val="0"/>
              </a:spcAft>
            </a:pPr>
            <a:r>
              <a:rPr lang="en-US" dirty="0">
                <a:effectLst/>
                <a:ea typeface="Times New Roman" panose="02020603050405020304" pitchFamily="18" charset="0"/>
              </a:rPr>
              <a:t>Just as it's imperative to identify a potential change, it's equally crucial to provide a compelling reason for implementing it. </a:t>
            </a:r>
          </a:p>
          <a:p>
            <a:pPr marL="0" marR="0">
              <a:spcBef>
                <a:spcPts val="0"/>
              </a:spcBef>
              <a:spcAft>
                <a:spcPts val="0"/>
              </a:spcAft>
            </a:pPr>
            <a:endParaRPr lang="en-US" dirty="0">
              <a:effectLst/>
              <a:ea typeface="Times New Roman" panose="02020603050405020304" pitchFamily="18" charset="0"/>
            </a:endParaRPr>
          </a:p>
          <a:p>
            <a:endParaRPr lang="en-US" sz="1600" dirty="0">
              <a:effectLst/>
              <a:ea typeface="Times New Roman" panose="02020603050405020304" pitchFamily="18" charset="0"/>
            </a:endParaRPr>
          </a:p>
        </p:txBody>
      </p:sp>
      <p:sp>
        <p:nvSpPr>
          <p:cNvPr id="6" name="TextBox 5">
            <a:extLst>
              <a:ext uri="{FF2B5EF4-FFF2-40B4-BE49-F238E27FC236}">
                <a16:creationId xmlns:a16="http://schemas.microsoft.com/office/drawing/2014/main" id="{61E9A61B-18CE-DA46-7985-EACB3E3ABC25}"/>
              </a:ext>
            </a:extLst>
          </p:cNvPr>
          <p:cNvSpPr txBox="1"/>
          <p:nvPr/>
        </p:nvSpPr>
        <p:spPr>
          <a:xfrm>
            <a:off x="-2339439" y="-1484416"/>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E001AA39-E800-13FF-2E92-68FB15209734}"/>
              </a:ext>
            </a:extLst>
          </p:cNvPr>
          <p:cNvSpPr txBox="1"/>
          <p:nvPr/>
        </p:nvSpPr>
        <p:spPr>
          <a:xfrm>
            <a:off x="5746341" y="2406347"/>
            <a:ext cx="1032655" cy="461665"/>
          </a:xfrm>
          <a:prstGeom prst="rect">
            <a:avLst/>
          </a:prstGeom>
          <a:noFill/>
        </p:spPr>
        <p:txBody>
          <a:bodyPr wrap="none" rtlCol="0">
            <a:spAutoFit/>
          </a:bodyPr>
          <a:lstStyle/>
          <a:p>
            <a:r>
              <a:rPr lang="en-US" sz="2400" dirty="0">
                <a:solidFill>
                  <a:schemeClr val="bg1"/>
                </a:solidFill>
              </a:rPr>
              <a:t>Hour 1</a:t>
            </a:r>
          </a:p>
        </p:txBody>
      </p:sp>
      <p:sp>
        <p:nvSpPr>
          <p:cNvPr id="9" name="TextBox 8">
            <a:extLst>
              <a:ext uri="{FF2B5EF4-FFF2-40B4-BE49-F238E27FC236}">
                <a16:creationId xmlns:a16="http://schemas.microsoft.com/office/drawing/2014/main" id="{F9BA68F4-E9A3-4706-4C82-14A88B60C3E3}"/>
              </a:ext>
            </a:extLst>
          </p:cNvPr>
          <p:cNvSpPr txBox="1"/>
          <p:nvPr/>
        </p:nvSpPr>
        <p:spPr>
          <a:xfrm>
            <a:off x="4430858" y="3178780"/>
            <a:ext cx="3865003" cy="2862322"/>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solidFill>
                  <a:schemeClr val="bg1"/>
                </a:solidFill>
              </a:rPr>
              <a:t>Main Dashboard &amp; Toolkits Overview</a:t>
            </a:r>
          </a:p>
          <a:p>
            <a:pPr marL="342900" indent="-342900">
              <a:buFont typeface="Wingdings" panose="05000000000000000000" pitchFamily="2" charset="2"/>
              <a:buChar char="ü"/>
            </a:pPr>
            <a:r>
              <a:rPr lang="en-US" sz="2000" dirty="0">
                <a:solidFill>
                  <a:schemeClr val="bg1"/>
                </a:solidFill>
              </a:rPr>
              <a:t>The Change Management Workflow</a:t>
            </a:r>
          </a:p>
          <a:p>
            <a:pPr marL="342900" indent="-342900">
              <a:buFont typeface="Wingdings" panose="05000000000000000000" pitchFamily="2" charset="2"/>
              <a:buChar char="ü"/>
            </a:pPr>
            <a:r>
              <a:rPr lang="en-US" sz="2000" dirty="0">
                <a:solidFill>
                  <a:schemeClr val="bg1"/>
                </a:solidFill>
              </a:rPr>
              <a:t>Starting Projects</a:t>
            </a:r>
          </a:p>
          <a:p>
            <a:pPr marL="342900" indent="-342900">
              <a:buFont typeface="Wingdings" panose="05000000000000000000" pitchFamily="2" charset="2"/>
              <a:buChar char="ü"/>
            </a:pPr>
            <a:r>
              <a:rPr lang="en-US" sz="2000" dirty="0">
                <a:solidFill>
                  <a:schemeClr val="bg1"/>
                </a:solidFill>
              </a:rPr>
              <a:t>Templates &amp; Reports</a:t>
            </a:r>
          </a:p>
          <a:p>
            <a:pPr marL="342900" indent="-342900">
              <a:buFont typeface="Wingdings" panose="05000000000000000000" pitchFamily="2" charset="2"/>
              <a:buChar char="ü"/>
            </a:pPr>
            <a:r>
              <a:rPr lang="en-US" sz="2000" dirty="0">
                <a:solidFill>
                  <a:schemeClr val="bg1"/>
                </a:solidFill>
              </a:rPr>
              <a:t>Adding Team Members</a:t>
            </a:r>
          </a:p>
          <a:p>
            <a:pPr marL="342900" indent="-342900">
              <a:buFont typeface="Wingdings" panose="05000000000000000000" pitchFamily="2" charset="2"/>
              <a:buChar char="ü"/>
            </a:pPr>
            <a:r>
              <a:rPr lang="en-US" sz="2000" dirty="0">
                <a:solidFill>
                  <a:schemeClr val="bg1"/>
                </a:solidFill>
              </a:rPr>
              <a:t>Customization</a:t>
            </a:r>
          </a:p>
          <a:p>
            <a:pPr marL="342900" indent="-342900">
              <a:buFont typeface="Wingdings" panose="05000000000000000000" pitchFamily="2" charset="2"/>
              <a:buChar char="ü"/>
            </a:pPr>
            <a:r>
              <a:rPr lang="en-US" sz="2000" dirty="0">
                <a:solidFill>
                  <a:schemeClr val="bg1"/>
                </a:solidFill>
              </a:rPr>
              <a:t>Importing &amp; Exporting</a:t>
            </a:r>
          </a:p>
        </p:txBody>
      </p:sp>
      <p:grpSp>
        <p:nvGrpSpPr>
          <p:cNvPr id="17" name="Group 16">
            <a:extLst>
              <a:ext uri="{FF2B5EF4-FFF2-40B4-BE49-F238E27FC236}">
                <a16:creationId xmlns:a16="http://schemas.microsoft.com/office/drawing/2014/main" id="{568F9D2D-972C-06F7-E187-0F04410B2504}"/>
              </a:ext>
            </a:extLst>
          </p:cNvPr>
          <p:cNvGrpSpPr/>
          <p:nvPr/>
        </p:nvGrpSpPr>
        <p:grpSpPr>
          <a:xfrm>
            <a:off x="5559287" y="2427397"/>
            <a:ext cx="4438528" cy="3965681"/>
            <a:chOff x="6442811" y="2297332"/>
            <a:chExt cx="4310070" cy="3663950"/>
          </a:xfrm>
        </p:grpSpPr>
        <p:sp>
          <p:nvSpPr>
            <p:cNvPr id="18" name="Rectangle: Rounded Corners 6">
              <a:extLst>
                <a:ext uri="{FF2B5EF4-FFF2-40B4-BE49-F238E27FC236}">
                  <a16:creationId xmlns:a16="http://schemas.microsoft.com/office/drawing/2014/main" id="{8EF65377-4689-5F52-4598-2B5D27848982}"/>
                </a:ext>
              </a:extLst>
            </p:cNvPr>
            <p:cNvSpPr/>
            <p:nvPr/>
          </p:nvSpPr>
          <p:spPr>
            <a:xfrm>
              <a:off x="6442811" y="2463663"/>
              <a:ext cx="4310070" cy="3497619"/>
            </a:xfrm>
            <a:prstGeom prst="roundRect">
              <a:avLst>
                <a:gd name="adj" fmla="val 1112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7CE1E51C-4F1E-C59E-BF06-7E46310DFB68}"/>
                </a:ext>
              </a:extLst>
            </p:cNvPr>
            <p:cNvSpPr txBox="1"/>
            <p:nvPr/>
          </p:nvSpPr>
          <p:spPr>
            <a:xfrm>
              <a:off x="6650238" y="2660005"/>
              <a:ext cx="3865003" cy="3071079"/>
            </a:xfrm>
            <a:prstGeom prst="rect">
              <a:avLst/>
            </a:prstGeom>
            <a:noFill/>
          </p:spPr>
          <p:txBody>
            <a:bodyPr wrap="square" rtlCol="0">
              <a:spAutoFit/>
            </a:bodyPr>
            <a:lstStyle/>
            <a:p>
              <a:pPr algn="l"/>
              <a:r>
                <a:rPr lang="en-US" sz="1600" b="1" i="0" dirty="0">
                  <a:solidFill>
                    <a:srgbClr val="11CAD3"/>
                  </a:solidFill>
                  <a:effectLst/>
                  <a:latin typeface="Calibri" panose="020F0502020204030204" pitchFamily="34" charset="0"/>
                  <a:cs typeface="Calibri" panose="020F0502020204030204" pitchFamily="34" charset="0"/>
                </a:rPr>
                <a:t>4. </a:t>
              </a:r>
              <a:r>
                <a:rPr lang="en-US" sz="1600" b="1" dirty="0">
                  <a:solidFill>
                    <a:srgbClr val="11CAD3"/>
                  </a:solidFill>
                  <a:latin typeface="Calibri" panose="020F0502020204030204" pitchFamily="34" charset="0"/>
                  <a:cs typeface="Calibri" panose="020F0502020204030204" pitchFamily="34" charset="0"/>
                </a:rPr>
                <a:t>Stakeholder</a:t>
              </a:r>
              <a:r>
                <a:rPr lang="en-US" sz="1600" b="1" i="0" dirty="0">
                  <a:solidFill>
                    <a:srgbClr val="11CAD3"/>
                  </a:solidFill>
                  <a:effectLst/>
                  <a:latin typeface="Calibri" panose="020F0502020204030204" pitchFamily="34" charset="0"/>
                  <a:cs typeface="Calibri" panose="020F0502020204030204" pitchFamily="34" charset="0"/>
                </a:rPr>
                <a:t> Impact</a:t>
              </a:r>
              <a:endParaRPr lang="en-US" b="1" i="0" dirty="0">
                <a:solidFill>
                  <a:srgbClr val="11CAD3"/>
                </a:solidFill>
                <a:effectLs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1500" b="0" i="0" dirty="0">
                  <a:effectLst/>
                  <a:latin typeface="Calibri" panose="020F0502020204030204" pitchFamily="34" charset="0"/>
                  <a:cs typeface="Calibri" panose="020F0502020204030204" pitchFamily="34" charset="0"/>
                </a:rPr>
                <a:t>Address effects on production teams, quality control, regulatory bodies, and consumers.</a:t>
              </a:r>
            </a:p>
            <a:p>
              <a:pPr algn="l"/>
              <a:endParaRPr lang="en-US" b="1" i="0" dirty="0">
                <a:effectLst/>
                <a:latin typeface="Calibri" panose="020F0502020204030204" pitchFamily="34" charset="0"/>
                <a:cs typeface="Calibri" panose="020F0502020204030204" pitchFamily="34" charset="0"/>
              </a:endParaRPr>
            </a:p>
            <a:p>
              <a:r>
                <a:rPr lang="en-US" sz="1600" b="1" dirty="0">
                  <a:solidFill>
                    <a:srgbClr val="11CAD3"/>
                  </a:solidFill>
                  <a:latin typeface="Calibri" panose="020F0502020204030204" pitchFamily="34" charset="0"/>
                  <a:cs typeface="Calibri" panose="020F0502020204030204" pitchFamily="34" charset="0"/>
                </a:rPr>
                <a:t>5. Strategic Alignment</a:t>
              </a:r>
            </a:p>
            <a:p>
              <a:pPr marL="285750" indent="-285750">
                <a:buFont typeface="Arial" panose="020B0604020202020204" pitchFamily="34" charset="0"/>
                <a:buChar char="•"/>
              </a:pPr>
              <a:r>
                <a:rPr lang="en-US" sz="1500" dirty="0">
                  <a:latin typeface="Calibri" panose="020F0502020204030204" pitchFamily="34" charset="0"/>
                  <a:cs typeface="Calibri" panose="020F0502020204030204" pitchFamily="34" charset="0"/>
                </a:rPr>
                <a:t>Ensure fit with organizational goals.</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r>
                <a:rPr lang="en-US" sz="1600" b="1" dirty="0">
                  <a:solidFill>
                    <a:srgbClr val="11CAD3"/>
                  </a:solidFill>
                  <a:latin typeface="Calibri" panose="020F0502020204030204" pitchFamily="34" charset="0"/>
                  <a:cs typeface="Calibri" panose="020F0502020204030204" pitchFamily="34" charset="0"/>
                </a:rPr>
                <a:t>6. Evidence/Data</a:t>
              </a:r>
            </a:p>
            <a:p>
              <a:pPr marL="285750" lvl="1" indent="-285750">
                <a:buFont typeface="Arial" panose="020B0604020202020204" pitchFamily="34" charset="0"/>
                <a:buChar char="•"/>
              </a:pPr>
              <a:r>
                <a:rPr lang="en-US" sz="1500" dirty="0">
                  <a:latin typeface="Calibri" panose="020F0502020204030204" pitchFamily="34" charset="0"/>
                  <a:cs typeface="Calibri" panose="020F0502020204030204" pitchFamily="34" charset="0"/>
                </a:rPr>
                <a:t>Use research, benchmarking, stakeholder feedback, and other empirical evidence.</a:t>
              </a:r>
            </a:p>
            <a:p>
              <a:pPr algn="l"/>
              <a:endParaRPr lang="en-US" b="1" i="0" dirty="0">
                <a:solidFill>
                  <a:srgbClr val="374151"/>
                </a:solidFill>
                <a:effectLst/>
                <a:latin typeface="Calibri" panose="020F0502020204030204" pitchFamily="34" charset="0"/>
                <a:cs typeface="Calibri" panose="020F0502020204030204" pitchFamily="34" charset="0"/>
              </a:endParaRPr>
            </a:p>
            <a:p>
              <a:pPr algn="l"/>
              <a:r>
                <a:rPr lang="en-US" sz="1600" b="1" dirty="0">
                  <a:solidFill>
                    <a:srgbClr val="11CAD3"/>
                  </a:solidFill>
                  <a:latin typeface="Calibri" panose="020F0502020204030204" pitchFamily="34" charset="0"/>
                  <a:cs typeface="Calibri" panose="020F0502020204030204" pitchFamily="34" charset="0"/>
                </a:rPr>
                <a:t>7. Regulatory Considerations</a:t>
              </a:r>
              <a:endParaRPr lang="en-US" b="0" i="0" dirty="0">
                <a:solidFill>
                  <a:srgbClr val="374151"/>
                </a:solidFill>
                <a:effectLst/>
                <a:latin typeface="Calibri" panose="020F0502020204030204" pitchFamily="34" charset="0"/>
                <a:cs typeface="Calibri" panose="020F0502020204030204" pitchFamily="34" charset="0"/>
              </a:endParaRPr>
            </a:p>
            <a:p>
              <a:pPr marL="285750" lvl="1" indent="-285750">
                <a:buFont typeface="Arial" panose="020B0604020202020204" pitchFamily="34" charset="0"/>
                <a:buChar char="•"/>
              </a:pPr>
              <a:r>
                <a:rPr lang="en-US" sz="1500" dirty="0">
                  <a:latin typeface="Calibri" panose="020F0502020204030204" pitchFamily="34" charset="0"/>
                  <a:cs typeface="Calibri" panose="020F0502020204030204" pitchFamily="34" charset="0"/>
                </a:rPr>
                <a:t>Check compliance implications.</a:t>
              </a:r>
            </a:p>
          </p:txBody>
        </p:sp>
        <p:sp>
          <p:nvSpPr>
            <p:cNvPr id="20" name="TextBox 19">
              <a:extLst>
                <a:ext uri="{FF2B5EF4-FFF2-40B4-BE49-F238E27FC236}">
                  <a16:creationId xmlns:a16="http://schemas.microsoft.com/office/drawing/2014/main" id="{B343B093-23E2-D19F-091E-37C17AC8EE3C}"/>
                </a:ext>
              </a:extLst>
            </p:cNvPr>
            <p:cNvSpPr txBox="1"/>
            <p:nvPr/>
          </p:nvSpPr>
          <p:spPr>
            <a:xfrm>
              <a:off x="7952509" y="2297332"/>
              <a:ext cx="228585" cy="446850"/>
            </a:xfrm>
            <a:prstGeom prst="rect">
              <a:avLst/>
            </a:prstGeom>
            <a:noFill/>
          </p:spPr>
          <p:txBody>
            <a:bodyPr wrap="none" rtlCol="0">
              <a:spAutoFit/>
            </a:bodyPr>
            <a:lstStyle/>
            <a:p>
              <a:endParaRPr lang="en-US" sz="2400" dirty="0">
                <a:solidFill>
                  <a:schemeClr val="bg1"/>
                </a:solidFill>
              </a:endParaRPr>
            </a:p>
          </p:txBody>
        </p:sp>
      </p:grpSp>
      <p:grpSp>
        <p:nvGrpSpPr>
          <p:cNvPr id="25" name="Group 24">
            <a:extLst>
              <a:ext uri="{FF2B5EF4-FFF2-40B4-BE49-F238E27FC236}">
                <a16:creationId xmlns:a16="http://schemas.microsoft.com/office/drawing/2014/main" id="{90F795B1-56C9-19CC-CB8A-65F3DE01AC2C}"/>
              </a:ext>
            </a:extLst>
          </p:cNvPr>
          <p:cNvGrpSpPr/>
          <p:nvPr/>
        </p:nvGrpSpPr>
        <p:grpSpPr>
          <a:xfrm>
            <a:off x="427761" y="2427397"/>
            <a:ext cx="4468879" cy="3965682"/>
            <a:chOff x="6442811" y="2297332"/>
            <a:chExt cx="4310070" cy="3663950"/>
          </a:xfrm>
        </p:grpSpPr>
        <p:sp>
          <p:nvSpPr>
            <p:cNvPr id="26" name="Rectangle: Rounded Corners 6">
              <a:extLst>
                <a:ext uri="{FF2B5EF4-FFF2-40B4-BE49-F238E27FC236}">
                  <a16:creationId xmlns:a16="http://schemas.microsoft.com/office/drawing/2014/main" id="{EFAF6A32-BCE0-EA38-73E1-C3A930BCAC42}"/>
                </a:ext>
              </a:extLst>
            </p:cNvPr>
            <p:cNvSpPr/>
            <p:nvPr/>
          </p:nvSpPr>
          <p:spPr>
            <a:xfrm>
              <a:off x="6442811" y="2463663"/>
              <a:ext cx="4310070" cy="3497619"/>
            </a:xfrm>
            <a:prstGeom prst="roundRect">
              <a:avLst>
                <a:gd name="adj" fmla="val 1112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FE6B39B-8272-0857-6C69-015DF157116E}"/>
                </a:ext>
              </a:extLst>
            </p:cNvPr>
            <p:cNvSpPr txBox="1"/>
            <p:nvPr/>
          </p:nvSpPr>
          <p:spPr>
            <a:xfrm>
              <a:off x="7952509" y="2297332"/>
              <a:ext cx="228585" cy="446850"/>
            </a:xfrm>
            <a:prstGeom prst="rect">
              <a:avLst/>
            </a:prstGeom>
            <a:noFill/>
          </p:spPr>
          <p:txBody>
            <a:bodyPr wrap="none" rtlCol="0">
              <a:spAutoFit/>
            </a:bodyPr>
            <a:lstStyle/>
            <a:p>
              <a:endParaRPr lang="en-US" sz="2400" dirty="0">
                <a:solidFill>
                  <a:schemeClr val="bg1"/>
                </a:solidFill>
              </a:endParaRPr>
            </a:p>
          </p:txBody>
        </p:sp>
      </p:grpSp>
      <p:sp>
        <p:nvSpPr>
          <p:cNvPr id="29" name="TextBox 28">
            <a:extLst>
              <a:ext uri="{FF2B5EF4-FFF2-40B4-BE49-F238E27FC236}">
                <a16:creationId xmlns:a16="http://schemas.microsoft.com/office/drawing/2014/main" id="{C89D97AB-61CB-AC63-AD09-941D2C792215}"/>
              </a:ext>
            </a:extLst>
          </p:cNvPr>
          <p:cNvSpPr txBox="1"/>
          <p:nvPr/>
        </p:nvSpPr>
        <p:spPr>
          <a:xfrm>
            <a:off x="617914" y="2804333"/>
            <a:ext cx="3812944" cy="3293209"/>
          </a:xfrm>
          <a:prstGeom prst="rect">
            <a:avLst/>
          </a:prstGeom>
          <a:noFill/>
        </p:spPr>
        <p:txBody>
          <a:bodyPr wrap="square" rtlCol="0">
            <a:spAutoFit/>
          </a:bodyPr>
          <a:lstStyle/>
          <a:p>
            <a:r>
              <a:rPr lang="en-US" sz="1600" b="1" dirty="0">
                <a:solidFill>
                  <a:srgbClr val="11CAD3"/>
                </a:solidFill>
              </a:rPr>
              <a:t>1. Purpose &amp; Objective</a:t>
            </a:r>
          </a:p>
          <a:p>
            <a:pPr marL="285750" marR="0" indent="-285750">
              <a:spcBef>
                <a:spcPts val="0"/>
              </a:spcBef>
              <a:spcAft>
                <a:spcPts val="0"/>
              </a:spcAft>
              <a:buFont typeface="Arial" panose="020B0604020202020204" pitchFamily="34" charset="0"/>
              <a:buChar char="•"/>
            </a:pPr>
            <a:r>
              <a:rPr lang="en-US" sz="1500" dirty="0">
                <a:effectLst/>
                <a:ea typeface="Times New Roman" panose="02020603050405020304" pitchFamily="18" charset="0"/>
              </a:rPr>
              <a:t>Define clear purpose.</a:t>
            </a:r>
          </a:p>
          <a:p>
            <a:pPr marL="285750" marR="0" indent="-285750">
              <a:spcBef>
                <a:spcPts val="0"/>
              </a:spcBef>
              <a:spcAft>
                <a:spcPts val="0"/>
              </a:spcAft>
              <a:buFont typeface="Arial" panose="020B0604020202020204" pitchFamily="34" charset="0"/>
              <a:buChar char="•"/>
            </a:pPr>
            <a:r>
              <a:rPr lang="en-US" sz="1500" dirty="0">
                <a:ea typeface="Times New Roman" panose="02020603050405020304" pitchFamily="18" charset="0"/>
              </a:rPr>
              <a:t>Objectives can include efficiency, safety, compliance, product quality, and addressing challenges.</a:t>
            </a:r>
          </a:p>
          <a:p>
            <a:pPr marR="0">
              <a:spcBef>
                <a:spcPts val="0"/>
              </a:spcBef>
              <a:spcAft>
                <a:spcPts val="0"/>
              </a:spcAft>
            </a:pPr>
            <a:endParaRPr lang="en-US" sz="1600" dirty="0">
              <a:effectLst/>
              <a:ea typeface="Times New Roman" panose="02020603050405020304" pitchFamily="18" charset="0"/>
            </a:endParaRPr>
          </a:p>
          <a:p>
            <a:pPr marR="0">
              <a:spcBef>
                <a:spcPts val="0"/>
              </a:spcBef>
              <a:spcAft>
                <a:spcPts val="0"/>
              </a:spcAft>
            </a:pPr>
            <a:r>
              <a:rPr lang="en-US" sz="1600" b="1" dirty="0">
                <a:solidFill>
                  <a:srgbClr val="11CAD3"/>
                </a:solidFill>
                <a:ea typeface="Times New Roman" panose="02020603050405020304" pitchFamily="18" charset="0"/>
              </a:rPr>
              <a:t>2. </a:t>
            </a:r>
            <a:r>
              <a:rPr lang="en-US" sz="1600" b="1" dirty="0">
                <a:solidFill>
                  <a:srgbClr val="11CAD3"/>
                </a:solidFill>
                <a:effectLst/>
                <a:ea typeface="Times New Roman" panose="02020603050405020304" pitchFamily="18" charset="0"/>
              </a:rPr>
              <a:t>Risk vs. Benefit</a:t>
            </a:r>
          </a:p>
          <a:p>
            <a:pPr marL="285750" marR="0" indent="-285750">
              <a:spcBef>
                <a:spcPts val="0"/>
              </a:spcBef>
              <a:spcAft>
                <a:spcPts val="0"/>
              </a:spcAft>
              <a:buFont typeface="Arial" panose="020B0604020202020204" pitchFamily="34" charset="0"/>
              <a:buChar char="•"/>
            </a:pPr>
            <a:r>
              <a:rPr lang="en-US" sz="1500" dirty="0">
                <a:effectLst/>
                <a:ea typeface="Times New Roman" panose="02020603050405020304" pitchFamily="18" charset="0"/>
              </a:rPr>
              <a:t>Weigh pros and cons.</a:t>
            </a:r>
          </a:p>
          <a:p>
            <a:pPr marL="285750" marR="0" indent="-285750">
              <a:spcBef>
                <a:spcPts val="0"/>
              </a:spcBef>
              <a:spcAft>
                <a:spcPts val="0"/>
              </a:spcAft>
              <a:buFont typeface="Arial" panose="020B0604020202020204" pitchFamily="34" charset="0"/>
              <a:buChar char="•"/>
            </a:pPr>
            <a:r>
              <a:rPr lang="en-US" sz="1500" dirty="0">
                <a:effectLst/>
                <a:ea typeface="Times New Roman" panose="02020603050405020304" pitchFamily="18" charset="0"/>
              </a:rPr>
              <a:t>Consider cost, quality, downtime.</a:t>
            </a:r>
          </a:p>
          <a:p>
            <a:pPr marR="0">
              <a:spcBef>
                <a:spcPts val="0"/>
              </a:spcBef>
              <a:spcAft>
                <a:spcPts val="0"/>
              </a:spcAft>
            </a:pPr>
            <a:endParaRPr lang="en-US" sz="1600" dirty="0">
              <a:ea typeface="Times New Roman" panose="02020603050405020304" pitchFamily="18" charset="0"/>
            </a:endParaRPr>
          </a:p>
          <a:p>
            <a:r>
              <a:rPr lang="en-US" sz="1600" b="1" dirty="0">
                <a:solidFill>
                  <a:srgbClr val="11CAD3"/>
                </a:solidFill>
                <a:effectLst/>
                <a:ea typeface="Times New Roman" panose="02020603050405020304" pitchFamily="18" charset="0"/>
              </a:rPr>
              <a:t>3. </a:t>
            </a:r>
            <a:r>
              <a:rPr lang="en-US" sz="1600" b="1" dirty="0">
                <a:solidFill>
                  <a:srgbClr val="11CAD3"/>
                </a:solidFill>
              </a:rPr>
              <a:t>Resource Assessment</a:t>
            </a:r>
          </a:p>
          <a:p>
            <a:pPr marL="285750" indent="-285750" algn="l">
              <a:buFont typeface="Arial" panose="020B0604020202020204" pitchFamily="34" charset="0"/>
              <a:buChar char="•"/>
            </a:pPr>
            <a:r>
              <a:rPr lang="en-US" sz="1500" dirty="0"/>
              <a:t>Evaluate manpower, finances, time, expertise, etc.</a:t>
            </a:r>
          </a:p>
        </p:txBody>
      </p:sp>
      <p:pic>
        <p:nvPicPr>
          <p:cNvPr id="30" name="Picture 29">
            <a:extLst>
              <a:ext uri="{FF2B5EF4-FFF2-40B4-BE49-F238E27FC236}">
                <a16:creationId xmlns:a16="http://schemas.microsoft.com/office/drawing/2014/main" id="{50A7ED69-5451-F92E-370F-0B0E4AAE9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442" y="2911046"/>
            <a:ext cx="2011363" cy="2924686"/>
          </a:xfrm>
          <a:prstGeom prst="rect">
            <a:avLst/>
          </a:prstGeom>
        </p:spPr>
      </p:pic>
      <p:sp>
        <p:nvSpPr>
          <p:cNvPr id="31" name="TextBox 30">
            <a:extLst>
              <a:ext uri="{FF2B5EF4-FFF2-40B4-BE49-F238E27FC236}">
                <a16:creationId xmlns:a16="http://schemas.microsoft.com/office/drawing/2014/main" id="{2FDBA10B-52C6-9C12-D423-1CBB4ED10ADE}"/>
              </a:ext>
            </a:extLst>
          </p:cNvPr>
          <p:cNvSpPr txBox="1"/>
          <p:nvPr/>
        </p:nvSpPr>
        <p:spPr>
          <a:xfrm>
            <a:off x="10575234" y="3533873"/>
            <a:ext cx="1712475" cy="1600438"/>
          </a:xfrm>
          <a:prstGeom prst="rect">
            <a:avLst/>
          </a:prstGeom>
          <a:noFill/>
        </p:spPr>
        <p:txBody>
          <a:bodyPr wrap="square" rtlCol="0">
            <a:spAutoFit/>
          </a:bodyPr>
          <a:lstStyle/>
          <a:p>
            <a:r>
              <a:rPr lang="en-US" sz="1400" dirty="0"/>
              <a:t>This phase ensures that changes are well-thought-out, beneficial, and in alignment with both immediate needs and long-term goals. </a:t>
            </a:r>
          </a:p>
        </p:txBody>
      </p:sp>
      <p:pic>
        <p:nvPicPr>
          <p:cNvPr id="32" name="Graphic 31" descr="Lightbulb and gear with solid fill">
            <a:extLst>
              <a:ext uri="{FF2B5EF4-FFF2-40B4-BE49-F238E27FC236}">
                <a16:creationId xmlns:a16="http://schemas.microsoft.com/office/drawing/2014/main" id="{4C66616F-415C-F9BA-A5AF-CB21C656E8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80611" y="3065349"/>
            <a:ext cx="468524" cy="468524"/>
          </a:xfrm>
          <a:prstGeom prst="rect">
            <a:avLst/>
          </a:prstGeom>
        </p:spPr>
      </p:pic>
    </p:spTree>
    <p:extLst>
      <p:ext uri="{BB962C8B-B14F-4D97-AF65-F5344CB8AC3E}">
        <p14:creationId xmlns:p14="http://schemas.microsoft.com/office/powerpoint/2010/main" val="3664892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443A5437-74E3-195F-92DA-60657D8B1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930" y="2852530"/>
            <a:ext cx="2011363" cy="2924686"/>
          </a:xfrm>
          <a:prstGeom prst="rect">
            <a:avLst/>
          </a:prstGeom>
        </p:spPr>
      </p:pic>
      <p:sp>
        <p:nvSpPr>
          <p:cNvPr id="4" name="Title Placeholder 1">
            <a:extLst>
              <a:ext uri="{FF2B5EF4-FFF2-40B4-BE49-F238E27FC236}">
                <a16:creationId xmlns:a16="http://schemas.microsoft.com/office/drawing/2014/main" id="{514A8223-DB62-42AF-8EFE-BC5E68AD7A52}"/>
              </a:ext>
            </a:extLst>
          </p:cNvPr>
          <p:cNvSpPr txBox="1">
            <a:spLocks/>
          </p:cNvSpPr>
          <p:nvPr/>
        </p:nvSpPr>
        <p:spPr>
          <a:xfrm>
            <a:off x="838200" y="768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US" dirty="0">
                <a:solidFill>
                  <a:srgbClr val="0070C0"/>
                </a:solidFill>
              </a:rPr>
              <a:t>3. Preliminary Assessment/Review</a:t>
            </a:r>
          </a:p>
        </p:txBody>
      </p:sp>
      <p:sp>
        <p:nvSpPr>
          <p:cNvPr id="3" name="TextBox 2">
            <a:extLst>
              <a:ext uri="{FF2B5EF4-FFF2-40B4-BE49-F238E27FC236}">
                <a16:creationId xmlns:a16="http://schemas.microsoft.com/office/drawing/2014/main" id="{FD151BE1-5E40-A42C-D91D-E52377CE68FC}"/>
              </a:ext>
            </a:extLst>
          </p:cNvPr>
          <p:cNvSpPr txBox="1"/>
          <p:nvPr/>
        </p:nvSpPr>
        <p:spPr>
          <a:xfrm>
            <a:off x="838200" y="1080784"/>
            <a:ext cx="9896061" cy="2000548"/>
          </a:xfrm>
          <a:prstGeom prst="rect">
            <a:avLst/>
          </a:prstGeom>
          <a:noFill/>
        </p:spPr>
        <p:txBody>
          <a:bodyPr wrap="square" rtlCol="0">
            <a:spAutoFit/>
          </a:bodyPr>
          <a:lstStyle/>
          <a:p>
            <a:pPr marL="0" marR="0">
              <a:spcBef>
                <a:spcPts val="0"/>
              </a:spcBef>
              <a:spcAft>
                <a:spcPts val="0"/>
              </a:spcAft>
            </a:pPr>
            <a:r>
              <a:rPr lang="en-US" dirty="0">
                <a:effectLst/>
                <a:ea typeface="Times New Roman" panose="02020603050405020304" pitchFamily="18" charset="0"/>
              </a:rPr>
              <a:t>The preliminary assessment or review serves as the initial screening phase in the change control pharmaceutical process. </a:t>
            </a:r>
          </a:p>
          <a:p>
            <a:pPr marL="0" marR="0">
              <a:spcBef>
                <a:spcPts val="0"/>
              </a:spcBef>
              <a:spcAft>
                <a:spcPts val="0"/>
              </a:spcAft>
            </a:pPr>
            <a:endParaRPr lang="en-US" dirty="0">
              <a:effectLst/>
              <a:ea typeface="Times New Roman" panose="02020603050405020304" pitchFamily="18" charset="0"/>
            </a:endParaRPr>
          </a:p>
          <a:p>
            <a:pPr marL="0" marR="0">
              <a:spcBef>
                <a:spcPts val="0"/>
              </a:spcBef>
              <a:spcAft>
                <a:spcPts val="0"/>
              </a:spcAft>
            </a:pPr>
            <a:r>
              <a:rPr lang="en-US" dirty="0">
                <a:effectLst/>
                <a:ea typeface="Times New Roman" panose="02020603050405020304" pitchFamily="18" charset="0"/>
              </a:rPr>
              <a:t>While the earlier steps focused on identification and justification, this phase is centered around understanding the potential breadth and depth of the change's implications. </a:t>
            </a:r>
          </a:p>
          <a:p>
            <a:pPr marL="0" marR="0">
              <a:spcBef>
                <a:spcPts val="0"/>
              </a:spcBef>
              <a:spcAft>
                <a:spcPts val="0"/>
              </a:spcAft>
            </a:pPr>
            <a:endParaRPr lang="en-US" dirty="0">
              <a:effectLst/>
              <a:ea typeface="Times New Roman" panose="02020603050405020304" pitchFamily="18" charset="0"/>
            </a:endParaRPr>
          </a:p>
          <a:p>
            <a:endParaRPr lang="en-US" sz="1600" dirty="0">
              <a:effectLst/>
              <a:ea typeface="Times New Roman" panose="02020603050405020304" pitchFamily="18" charset="0"/>
            </a:endParaRPr>
          </a:p>
        </p:txBody>
      </p:sp>
      <p:sp>
        <p:nvSpPr>
          <p:cNvPr id="6" name="TextBox 5">
            <a:extLst>
              <a:ext uri="{FF2B5EF4-FFF2-40B4-BE49-F238E27FC236}">
                <a16:creationId xmlns:a16="http://schemas.microsoft.com/office/drawing/2014/main" id="{61E9A61B-18CE-DA46-7985-EACB3E3ABC25}"/>
              </a:ext>
            </a:extLst>
          </p:cNvPr>
          <p:cNvSpPr txBox="1"/>
          <p:nvPr/>
        </p:nvSpPr>
        <p:spPr>
          <a:xfrm>
            <a:off x="-2339439" y="-1484416"/>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E001AA39-E800-13FF-2E92-68FB15209734}"/>
              </a:ext>
            </a:extLst>
          </p:cNvPr>
          <p:cNvSpPr txBox="1"/>
          <p:nvPr/>
        </p:nvSpPr>
        <p:spPr>
          <a:xfrm>
            <a:off x="5736402" y="2545495"/>
            <a:ext cx="1032655" cy="461665"/>
          </a:xfrm>
          <a:prstGeom prst="rect">
            <a:avLst/>
          </a:prstGeom>
          <a:noFill/>
        </p:spPr>
        <p:txBody>
          <a:bodyPr wrap="none" rtlCol="0">
            <a:spAutoFit/>
          </a:bodyPr>
          <a:lstStyle/>
          <a:p>
            <a:r>
              <a:rPr lang="en-US" sz="2400" dirty="0">
                <a:solidFill>
                  <a:schemeClr val="bg1"/>
                </a:solidFill>
              </a:rPr>
              <a:t>Hour 1</a:t>
            </a:r>
          </a:p>
        </p:txBody>
      </p:sp>
      <p:sp>
        <p:nvSpPr>
          <p:cNvPr id="9" name="TextBox 8">
            <a:extLst>
              <a:ext uri="{FF2B5EF4-FFF2-40B4-BE49-F238E27FC236}">
                <a16:creationId xmlns:a16="http://schemas.microsoft.com/office/drawing/2014/main" id="{F9BA68F4-E9A3-4706-4C82-14A88B60C3E3}"/>
              </a:ext>
            </a:extLst>
          </p:cNvPr>
          <p:cNvSpPr txBox="1"/>
          <p:nvPr/>
        </p:nvSpPr>
        <p:spPr>
          <a:xfrm>
            <a:off x="4420919" y="3317928"/>
            <a:ext cx="3865003" cy="2862322"/>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solidFill>
                  <a:schemeClr val="bg1"/>
                </a:solidFill>
              </a:rPr>
              <a:t>Main Dashboard &amp; Toolkits Overview</a:t>
            </a:r>
          </a:p>
          <a:p>
            <a:pPr marL="342900" indent="-342900">
              <a:buFont typeface="Wingdings" panose="05000000000000000000" pitchFamily="2" charset="2"/>
              <a:buChar char="ü"/>
            </a:pPr>
            <a:r>
              <a:rPr lang="en-US" sz="2000" dirty="0">
                <a:solidFill>
                  <a:schemeClr val="bg1"/>
                </a:solidFill>
              </a:rPr>
              <a:t>The Change Management Workflow</a:t>
            </a:r>
          </a:p>
          <a:p>
            <a:pPr marL="342900" indent="-342900">
              <a:buFont typeface="Wingdings" panose="05000000000000000000" pitchFamily="2" charset="2"/>
              <a:buChar char="ü"/>
            </a:pPr>
            <a:r>
              <a:rPr lang="en-US" sz="2000" dirty="0">
                <a:solidFill>
                  <a:schemeClr val="bg1"/>
                </a:solidFill>
              </a:rPr>
              <a:t>Starting Projects</a:t>
            </a:r>
          </a:p>
          <a:p>
            <a:pPr marL="342900" indent="-342900">
              <a:buFont typeface="Wingdings" panose="05000000000000000000" pitchFamily="2" charset="2"/>
              <a:buChar char="ü"/>
            </a:pPr>
            <a:r>
              <a:rPr lang="en-US" sz="2000" dirty="0">
                <a:solidFill>
                  <a:schemeClr val="bg1"/>
                </a:solidFill>
              </a:rPr>
              <a:t>Templates &amp; Reports</a:t>
            </a:r>
          </a:p>
          <a:p>
            <a:pPr marL="342900" indent="-342900">
              <a:buFont typeface="Wingdings" panose="05000000000000000000" pitchFamily="2" charset="2"/>
              <a:buChar char="ü"/>
            </a:pPr>
            <a:r>
              <a:rPr lang="en-US" sz="2000" dirty="0">
                <a:solidFill>
                  <a:schemeClr val="bg1"/>
                </a:solidFill>
              </a:rPr>
              <a:t>Adding Team Members</a:t>
            </a:r>
          </a:p>
          <a:p>
            <a:pPr marL="342900" indent="-342900">
              <a:buFont typeface="Wingdings" panose="05000000000000000000" pitchFamily="2" charset="2"/>
              <a:buChar char="ü"/>
            </a:pPr>
            <a:r>
              <a:rPr lang="en-US" sz="2000" dirty="0">
                <a:solidFill>
                  <a:schemeClr val="bg1"/>
                </a:solidFill>
              </a:rPr>
              <a:t>Customization</a:t>
            </a:r>
          </a:p>
          <a:p>
            <a:pPr marL="342900" indent="-342900">
              <a:buFont typeface="Wingdings" panose="05000000000000000000" pitchFamily="2" charset="2"/>
              <a:buChar char="ü"/>
            </a:pPr>
            <a:r>
              <a:rPr lang="en-US" sz="2000" dirty="0">
                <a:solidFill>
                  <a:schemeClr val="bg1"/>
                </a:solidFill>
              </a:rPr>
              <a:t>Importing &amp; Exporting</a:t>
            </a:r>
          </a:p>
        </p:txBody>
      </p:sp>
      <p:grpSp>
        <p:nvGrpSpPr>
          <p:cNvPr id="17" name="Group 16">
            <a:extLst>
              <a:ext uri="{FF2B5EF4-FFF2-40B4-BE49-F238E27FC236}">
                <a16:creationId xmlns:a16="http://schemas.microsoft.com/office/drawing/2014/main" id="{568F9D2D-972C-06F7-E187-0F04410B2504}"/>
              </a:ext>
            </a:extLst>
          </p:cNvPr>
          <p:cNvGrpSpPr/>
          <p:nvPr/>
        </p:nvGrpSpPr>
        <p:grpSpPr>
          <a:xfrm>
            <a:off x="5549348" y="2566545"/>
            <a:ext cx="4438528" cy="3965681"/>
            <a:chOff x="6442811" y="2297332"/>
            <a:chExt cx="4310070" cy="3663950"/>
          </a:xfrm>
        </p:grpSpPr>
        <p:sp>
          <p:nvSpPr>
            <p:cNvPr id="18" name="Rectangle: Rounded Corners 6">
              <a:extLst>
                <a:ext uri="{FF2B5EF4-FFF2-40B4-BE49-F238E27FC236}">
                  <a16:creationId xmlns:a16="http://schemas.microsoft.com/office/drawing/2014/main" id="{8EF65377-4689-5F52-4598-2B5D27848982}"/>
                </a:ext>
              </a:extLst>
            </p:cNvPr>
            <p:cNvSpPr/>
            <p:nvPr/>
          </p:nvSpPr>
          <p:spPr>
            <a:xfrm>
              <a:off x="6442811" y="2463663"/>
              <a:ext cx="4310070" cy="3497619"/>
            </a:xfrm>
            <a:prstGeom prst="roundRect">
              <a:avLst>
                <a:gd name="adj" fmla="val 1112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7CE1E51C-4F1E-C59E-BF06-7E46310DFB68}"/>
                </a:ext>
              </a:extLst>
            </p:cNvPr>
            <p:cNvSpPr txBox="1"/>
            <p:nvPr/>
          </p:nvSpPr>
          <p:spPr>
            <a:xfrm>
              <a:off x="6650238" y="2660005"/>
              <a:ext cx="3865003" cy="3071079"/>
            </a:xfrm>
            <a:prstGeom prst="rect">
              <a:avLst/>
            </a:prstGeom>
            <a:noFill/>
          </p:spPr>
          <p:txBody>
            <a:bodyPr wrap="square" rtlCol="0">
              <a:spAutoFit/>
            </a:bodyPr>
            <a:lstStyle/>
            <a:p>
              <a:pPr algn="l"/>
              <a:r>
                <a:rPr lang="en-US" sz="1600" b="1" i="0" dirty="0">
                  <a:solidFill>
                    <a:srgbClr val="11CAD3"/>
                  </a:solidFill>
                  <a:effectLst/>
                  <a:latin typeface="Calibri" panose="020F0502020204030204" pitchFamily="34" charset="0"/>
                  <a:cs typeface="Calibri" panose="020F0502020204030204" pitchFamily="34" charset="0"/>
                </a:rPr>
                <a:t>4. Scope of Change</a:t>
              </a:r>
              <a:endParaRPr lang="en-US" b="1" i="0" dirty="0">
                <a:solidFill>
                  <a:srgbClr val="11CAD3"/>
                </a:solidFill>
                <a:effectLs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1500" b="0" i="0" dirty="0">
                  <a:effectLst/>
                  <a:latin typeface="Calibri" panose="020F0502020204030204" pitchFamily="34" charset="0"/>
                  <a:cs typeface="Calibri" panose="020F0502020204030204" pitchFamily="34" charset="0"/>
                </a:rPr>
                <a:t>Address effects on production teams, quality control, regulatory bodies, and consumers.</a:t>
              </a:r>
            </a:p>
            <a:p>
              <a:pPr algn="l"/>
              <a:endParaRPr lang="en-US" b="1" i="0" dirty="0">
                <a:effectLst/>
                <a:latin typeface="Calibri" panose="020F0502020204030204" pitchFamily="34" charset="0"/>
                <a:cs typeface="Calibri" panose="020F0502020204030204" pitchFamily="34" charset="0"/>
              </a:endParaRPr>
            </a:p>
            <a:p>
              <a:r>
                <a:rPr lang="en-US" sz="1600" b="1" dirty="0">
                  <a:solidFill>
                    <a:srgbClr val="11CAD3"/>
                  </a:solidFill>
                  <a:latin typeface="Calibri" panose="020F0502020204030204" pitchFamily="34" charset="0"/>
                  <a:cs typeface="Calibri" panose="020F0502020204030204" pitchFamily="34" charset="0"/>
                </a:rPr>
                <a:t>5. Need for Further Analysis</a:t>
              </a:r>
            </a:p>
            <a:p>
              <a:pPr marL="285750" indent="-285750">
                <a:buFont typeface="Arial" panose="020B0604020202020204" pitchFamily="34" charset="0"/>
                <a:buChar char="•"/>
              </a:pPr>
              <a:r>
                <a:rPr lang="en-US" sz="1500" dirty="0">
                  <a:latin typeface="Calibri" panose="020F0502020204030204" pitchFamily="34" charset="0"/>
                  <a:cs typeface="Calibri" panose="020F0502020204030204" pitchFamily="34" charset="0"/>
                </a:rPr>
                <a:t>Ensure fit with organizational goals.</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r>
                <a:rPr lang="en-US" sz="1600" b="1" dirty="0">
                  <a:solidFill>
                    <a:srgbClr val="11CAD3"/>
                  </a:solidFill>
                  <a:latin typeface="Calibri" panose="020F0502020204030204" pitchFamily="34" charset="0"/>
                  <a:cs typeface="Calibri" panose="020F0502020204030204" pitchFamily="34" charset="0"/>
                </a:rPr>
                <a:t>6. Stakeholder Involvement</a:t>
              </a:r>
            </a:p>
            <a:p>
              <a:pPr marL="285750" lvl="1" indent="-285750">
                <a:buFont typeface="Arial" panose="020B0604020202020204" pitchFamily="34" charset="0"/>
                <a:buChar char="•"/>
              </a:pPr>
              <a:r>
                <a:rPr lang="en-US" sz="1500" dirty="0">
                  <a:latin typeface="Calibri" panose="020F0502020204030204" pitchFamily="34" charset="0"/>
                  <a:cs typeface="Calibri" panose="020F0502020204030204" pitchFamily="34" charset="0"/>
                </a:rPr>
                <a:t>Use research, benchmarking, stakeholder feedback, and other empirical evidence.</a:t>
              </a:r>
            </a:p>
            <a:p>
              <a:pPr algn="l"/>
              <a:endParaRPr lang="en-US" b="1" i="0" dirty="0">
                <a:solidFill>
                  <a:srgbClr val="374151"/>
                </a:solidFill>
                <a:effectLst/>
                <a:latin typeface="Calibri" panose="020F0502020204030204" pitchFamily="34" charset="0"/>
                <a:cs typeface="Calibri" panose="020F0502020204030204" pitchFamily="34" charset="0"/>
              </a:endParaRPr>
            </a:p>
            <a:p>
              <a:pPr algn="l"/>
              <a:r>
                <a:rPr lang="en-US" sz="1600" b="1" dirty="0">
                  <a:solidFill>
                    <a:srgbClr val="11CAD3"/>
                  </a:solidFill>
                  <a:latin typeface="Calibri" panose="020F0502020204030204" pitchFamily="34" charset="0"/>
                  <a:cs typeface="Calibri" panose="020F0502020204030204" pitchFamily="34" charset="0"/>
                </a:rPr>
                <a:t>7. Documentation</a:t>
              </a:r>
              <a:endParaRPr lang="en-US" b="0" i="0" dirty="0">
                <a:solidFill>
                  <a:srgbClr val="374151"/>
                </a:solidFill>
                <a:effectLst/>
                <a:latin typeface="Calibri" panose="020F0502020204030204" pitchFamily="34" charset="0"/>
                <a:cs typeface="Calibri" panose="020F0502020204030204" pitchFamily="34" charset="0"/>
              </a:endParaRPr>
            </a:p>
            <a:p>
              <a:pPr marL="285750" lvl="1" indent="-285750">
                <a:buFont typeface="Arial" panose="020B0604020202020204" pitchFamily="34" charset="0"/>
                <a:buChar char="•"/>
              </a:pPr>
              <a:r>
                <a:rPr lang="en-US" sz="1500" dirty="0">
                  <a:latin typeface="Calibri" panose="020F0502020204030204" pitchFamily="34" charset="0"/>
                  <a:cs typeface="Calibri" panose="020F0502020204030204" pitchFamily="34" charset="0"/>
                </a:rPr>
                <a:t>Check compliance implications.</a:t>
              </a:r>
            </a:p>
          </p:txBody>
        </p:sp>
        <p:sp>
          <p:nvSpPr>
            <p:cNvPr id="20" name="TextBox 19">
              <a:extLst>
                <a:ext uri="{FF2B5EF4-FFF2-40B4-BE49-F238E27FC236}">
                  <a16:creationId xmlns:a16="http://schemas.microsoft.com/office/drawing/2014/main" id="{B343B093-23E2-D19F-091E-37C17AC8EE3C}"/>
                </a:ext>
              </a:extLst>
            </p:cNvPr>
            <p:cNvSpPr txBox="1"/>
            <p:nvPr/>
          </p:nvSpPr>
          <p:spPr>
            <a:xfrm>
              <a:off x="7952509" y="2297332"/>
              <a:ext cx="228585" cy="446850"/>
            </a:xfrm>
            <a:prstGeom prst="rect">
              <a:avLst/>
            </a:prstGeom>
            <a:noFill/>
          </p:spPr>
          <p:txBody>
            <a:bodyPr wrap="none" rtlCol="0">
              <a:spAutoFit/>
            </a:bodyPr>
            <a:lstStyle/>
            <a:p>
              <a:endParaRPr lang="en-US" sz="2400" dirty="0">
                <a:solidFill>
                  <a:schemeClr val="bg1"/>
                </a:solidFill>
              </a:endParaRPr>
            </a:p>
          </p:txBody>
        </p:sp>
      </p:grpSp>
      <p:grpSp>
        <p:nvGrpSpPr>
          <p:cNvPr id="25" name="Group 24">
            <a:extLst>
              <a:ext uri="{FF2B5EF4-FFF2-40B4-BE49-F238E27FC236}">
                <a16:creationId xmlns:a16="http://schemas.microsoft.com/office/drawing/2014/main" id="{90F795B1-56C9-19CC-CB8A-65F3DE01AC2C}"/>
              </a:ext>
            </a:extLst>
          </p:cNvPr>
          <p:cNvGrpSpPr/>
          <p:nvPr/>
        </p:nvGrpSpPr>
        <p:grpSpPr>
          <a:xfrm>
            <a:off x="417822" y="2566545"/>
            <a:ext cx="4468879" cy="3965682"/>
            <a:chOff x="6442811" y="2297332"/>
            <a:chExt cx="4310070" cy="3663950"/>
          </a:xfrm>
        </p:grpSpPr>
        <p:sp>
          <p:nvSpPr>
            <p:cNvPr id="26" name="Rectangle: Rounded Corners 6">
              <a:extLst>
                <a:ext uri="{FF2B5EF4-FFF2-40B4-BE49-F238E27FC236}">
                  <a16:creationId xmlns:a16="http://schemas.microsoft.com/office/drawing/2014/main" id="{EFAF6A32-BCE0-EA38-73E1-C3A930BCAC42}"/>
                </a:ext>
              </a:extLst>
            </p:cNvPr>
            <p:cNvSpPr/>
            <p:nvPr/>
          </p:nvSpPr>
          <p:spPr>
            <a:xfrm>
              <a:off x="6442811" y="2463663"/>
              <a:ext cx="4310070" cy="3497619"/>
            </a:xfrm>
            <a:prstGeom prst="roundRect">
              <a:avLst>
                <a:gd name="adj" fmla="val 1112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FE6B39B-8272-0857-6C69-015DF157116E}"/>
                </a:ext>
              </a:extLst>
            </p:cNvPr>
            <p:cNvSpPr txBox="1"/>
            <p:nvPr/>
          </p:nvSpPr>
          <p:spPr>
            <a:xfrm>
              <a:off x="7952509" y="2297332"/>
              <a:ext cx="228585" cy="446850"/>
            </a:xfrm>
            <a:prstGeom prst="rect">
              <a:avLst/>
            </a:prstGeom>
            <a:noFill/>
          </p:spPr>
          <p:txBody>
            <a:bodyPr wrap="none" rtlCol="0">
              <a:spAutoFit/>
            </a:bodyPr>
            <a:lstStyle/>
            <a:p>
              <a:endParaRPr lang="en-US" sz="2400" dirty="0">
                <a:solidFill>
                  <a:schemeClr val="bg1"/>
                </a:solidFill>
              </a:endParaRPr>
            </a:p>
          </p:txBody>
        </p:sp>
      </p:grpSp>
      <p:sp>
        <p:nvSpPr>
          <p:cNvPr id="29" name="TextBox 28">
            <a:extLst>
              <a:ext uri="{FF2B5EF4-FFF2-40B4-BE49-F238E27FC236}">
                <a16:creationId xmlns:a16="http://schemas.microsoft.com/office/drawing/2014/main" id="{C89D97AB-61CB-AC63-AD09-941D2C792215}"/>
              </a:ext>
            </a:extLst>
          </p:cNvPr>
          <p:cNvSpPr txBox="1"/>
          <p:nvPr/>
        </p:nvSpPr>
        <p:spPr>
          <a:xfrm>
            <a:off x="607975" y="2943481"/>
            <a:ext cx="3812944" cy="3170099"/>
          </a:xfrm>
          <a:prstGeom prst="rect">
            <a:avLst/>
          </a:prstGeom>
          <a:noFill/>
        </p:spPr>
        <p:txBody>
          <a:bodyPr wrap="square" rtlCol="0">
            <a:spAutoFit/>
          </a:bodyPr>
          <a:lstStyle/>
          <a:p>
            <a:r>
              <a:rPr lang="en-US" sz="1600" b="1" dirty="0">
                <a:solidFill>
                  <a:srgbClr val="11CAD3"/>
                </a:solidFill>
              </a:rPr>
              <a:t>1. Immediate Impacts</a:t>
            </a:r>
          </a:p>
          <a:p>
            <a:pPr marL="285750" indent="-285750">
              <a:buFont typeface="Arial" panose="020B0604020202020204" pitchFamily="34" charset="0"/>
              <a:buChar char="•"/>
            </a:pPr>
            <a:r>
              <a:rPr lang="en-US" sz="1500" dirty="0"/>
              <a:t>Assess direct effects on product quality.</a:t>
            </a:r>
          </a:p>
          <a:p>
            <a:pPr marL="285750" indent="-285750">
              <a:buFont typeface="Arial" panose="020B0604020202020204" pitchFamily="34" charset="0"/>
              <a:buChar char="•"/>
            </a:pPr>
            <a:r>
              <a:rPr lang="en-US" sz="1500" dirty="0"/>
              <a:t>Ex. Change in raw material affects formulation.</a:t>
            </a:r>
          </a:p>
          <a:p>
            <a:endParaRPr lang="en-US" sz="1600" dirty="0">
              <a:effectLst/>
              <a:ea typeface="Times New Roman" panose="02020603050405020304" pitchFamily="18" charset="0"/>
            </a:endParaRPr>
          </a:p>
          <a:p>
            <a:pPr marR="0">
              <a:spcBef>
                <a:spcPts val="0"/>
              </a:spcBef>
              <a:spcAft>
                <a:spcPts val="0"/>
              </a:spcAft>
            </a:pPr>
            <a:r>
              <a:rPr lang="en-US" sz="1600" b="1" dirty="0">
                <a:solidFill>
                  <a:srgbClr val="11CAD3"/>
                </a:solidFill>
                <a:ea typeface="Times New Roman" panose="02020603050405020304" pitchFamily="18" charset="0"/>
              </a:rPr>
              <a:t>2. </a:t>
            </a:r>
            <a:r>
              <a:rPr lang="en-US" sz="1600" b="1" dirty="0">
                <a:solidFill>
                  <a:srgbClr val="11CAD3"/>
                </a:solidFill>
                <a:effectLst/>
                <a:ea typeface="Times New Roman" panose="02020603050405020304" pitchFamily="18" charset="0"/>
              </a:rPr>
              <a:t>Regulatory Implications</a:t>
            </a:r>
          </a:p>
          <a:p>
            <a:pPr marL="285750" marR="0" indent="-285750">
              <a:spcBef>
                <a:spcPts val="0"/>
              </a:spcBef>
              <a:spcAft>
                <a:spcPts val="0"/>
              </a:spcAft>
              <a:buFont typeface="Arial" panose="020B0604020202020204" pitchFamily="34" charset="0"/>
              <a:buChar char="•"/>
            </a:pPr>
            <a:r>
              <a:rPr lang="en-US" sz="1500" dirty="0">
                <a:effectLst/>
                <a:ea typeface="Times New Roman" panose="02020603050405020304" pitchFamily="18" charset="0"/>
              </a:rPr>
              <a:t>Check for regulatory standards or need for approvals.</a:t>
            </a:r>
          </a:p>
          <a:p>
            <a:pPr marR="0">
              <a:spcBef>
                <a:spcPts val="0"/>
              </a:spcBef>
              <a:spcAft>
                <a:spcPts val="0"/>
              </a:spcAft>
            </a:pPr>
            <a:endParaRPr lang="en-US" sz="1600" dirty="0">
              <a:ea typeface="Times New Roman" panose="02020603050405020304" pitchFamily="18" charset="0"/>
            </a:endParaRPr>
          </a:p>
          <a:p>
            <a:r>
              <a:rPr lang="en-US" sz="1600" b="1" dirty="0">
                <a:solidFill>
                  <a:srgbClr val="11CAD3"/>
                </a:solidFill>
                <a:effectLst/>
                <a:ea typeface="Times New Roman" panose="02020603050405020304" pitchFamily="18" charset="0"/>
              </a:rPr>
              <a:t>3. </a:t>
            </a:r>
            <a:r>
              <a:rPr lang="en-US" sz="1600" b="1" dirty="0">
                <a:solidFill>
                  <a:srgbClr val="11CAD3"/>
                </a:solidFill>
              </a:rPr>
              <a:t>Potential Risks</a:t>
            </a:r>
          </a:p>
          <a:p>
            <a:pPr marL="285750" indent="-285750" algn="l">
              <a:buFont typeface="Arial" panose="020B0604020202020204" pitchFamily="34" charset="0"/>
              <a:buChar char="•"/>
            </a:pPr>
            <a:r>
              <a:rPr lang="en-US" sz="1500" dirty="0"/>
              <a:t>Identify immediate and underlying risks.</a:t>
            </a:r>
          </a:p>
          <a:p>
            <a:pPr marL="285750" indent="-285750" algn="l">
              <a:buFont typeface="Arial" panose="020B0604020202020204" pitchFamily="34" charset="0"/>
              <a:buChar char="•"/>
            </a:pPr>
            <a:r>
              <a:rPr lang="en-US" sz="1500" dirty="0"/>
              <a:t>Ex. New machine risks: efficiency, safety, contamination.</a:t>
            </a:r>
          </a:p>
        </p:txBody>
      </p:sp>
      <p:pic>
        <p:nvPicPr>
          <p:cNvPr id="5" name="Graphic 4" descr="Lightbulb and gear with solid fill">
            <a:extLst>
              <a:ext uri="{FF2B5EF4-FFF2-40B4-BE49-F238E27FC236}">
                <a16:creationId xmlns:a16="http://schemas.microsoft.com/office/drawing/2014/main" id="{2A3034EA-634F-E5CC-0E4D-CACE2E24CE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30342" y="3846262"/>
            <a:ext cx="468524" cy="468524"/>
          </a:xfrm>
          <a:prstGeom prst="rect">
            <a:avLst/>
          </a:prstGeom>
        </p:spPr>
      </p:pic>
      <p:sp>
        <p:nvSpPr>
          <p:cNvPr id="40" name="TextBox 39">
            <a:extLst>
              <a:ext uri="{FF2B5EF4-FFF2-40B4-BE49-F238E27FC236}">
                <a16:creationId xmlns:a16="http://schemas.microsoft.com/office/drawing/2014/main" id="{76E536E6-E858-3D42-C931-3719E30A4AEE}"/>
              </a:ext>
            </a:extLst>
          </p:cNvPr>
          <p:cNvSpPr txBox="1"/>
          <p:nvPr/>
        </p:nvSpPr>
        <p:spPr>
          <a:xfrm>
            <a:off x="10650523" y="3429000"/>
            <a:ext cx="1370666" cy="1600438"/>
          </a:xfrm>
          <a:prstGeom prst="rect">
            <a:avLst/>
          </a:prstGeom>
          <a:noFill/>
        </p:spPr>
        <p:txBody>
          <a:bodyPr wrap="square" rtlCol="0">
            <a:spAutoFit/>
          </a:bodyPr>
          <a:lstStyle/>
          <a:p>
            <a:r>
              <a:rPr lang="en-US" sz="1400" dirty="0"/>
              <a:t>This phase acts as a filter, ensuring judicious allocation, product quality, and compliance</a:t>
            </a:r>
          </a:p>
        </p:txBody>
      </p:sp>
    </p:spTree>
    <p:extLst>
      <p:ext uri="{BB962C8B-B14F-4D97-AF65-F5344CB8AC3E}">
        <p14:creationId xmlns:p14="http://schemas.microsoft.com/office/powerpoint/2010/main" val="679328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443A5437-74E3-195F-92DA-60657D8B1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1018" y="1938286"/>
            <a:ext cx="2431774" cy="3535999"/>
          </a:xfrm>
          <a:prstGeom prst="rect">
            <a:avLst/>
          </a:prstGeom>
        </p:spPr>
      </p:pic>
      <p:sp>
        <p:nvSpPr>
          <p:cNvPr id="4" name="Title Placeholder 1">
            <a:extLst>
              <a:ext uri="{FF2B5EF4-FFF2-40B4-BE49-F238E27FC236}">
                <a16:creationId xmlns:a16="http://schemas.microsoft.com/office/drawing/2014/main" id="{514A8223-DB62-42AF-8EFE-BC5E68AD7A52}"/>
              </a:ext>
            </a:extLst>
          </p:cNvPr>
          <p:cNvSpPr txBox="1">
            <a:spLocks/>
          </p:cNvSpPr>
          <p:nvPr/>
        </p:nvSpPr>
        <p:spPr>
          <a:xfrm>
            <a:off x="838200" y="768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US" dirty="0">
                <a:solidFill>
                  <a:srgbClr val="0070C0"/>
                </a:solidFill>
              </a:rPr>
              <a:t>4. Detailed Evaluation</a:t>
            </a:r>
          </a:p>
        </p:txBody>
      </p:sp>
      <p:sp>
        <p:nvSpPr>
          <p:cNvPr id="3" name="TextBox 2">
            <a:extLst>
              <a:ext uri="{FF2B5EF4-FFF2-40B4-BE49-F238E27FC236}">
                <a16:creationId xmlns:a16="http://schemas.microsoft.com/office/drawing/2014/main" id="{FD151BE1-5E40-A42C-D91D-E52377CE68FC}"/>
              </a:ext>
            </a:extLst>
          </p:cNvPr>
          <p:cNvSpPr txBox="1"/>
          <p:nvPr/>
        </p:nvSpPr>
        <p:spPr>
          <a:xfrm>
            <a:off x="838200" y="1080784"/>
            <a:ext cx="9896061" cy="1169551"/>
          </a:xfrm>
          <a:prstGeom prst="rect">
            <a:avLst/>
          </a:prstGeom>
          <a:noFill/>
        </p:spPr>
        <p:txBody>
          <a:bodyPr wrap="square" rtlCol="0">
            <a:spAutoFit/>
          </a:bodyPr>
          <a:lstStyle/>
          <a:p>
            <a:pPr marL="0" marR="0">
              <a:spcBef>
                <a:spcPts val="0"/>
              </a:spcBef>
              <a:spcAft>
                <a:spcPts val="0"/>
              </a:spcAft>
            </a:pPr>
            <a:r>
              <a:rPr lang="en-US" dirty="0">
                <a:effectLst/>
                <a:ea typeface="Times New Roman" panose="02020603050405020304" pitchFamily="18" charset="0"/>
              </a:rPr>
              <a:t>If the change is approved for further consideration, a detailed evaluation is performed. </a:t>
            </a:r>
          </a:p>
          <a:p>
            <a:pPr marL="0" marR="0">
              <a:spcBef>
                <a:spcPts val="0"/>
              </a:spcBef>
              <a:spcAft>
                <a:spcPts val="0"/>
              </a:spcAft>
            </a:pPr>
            <a:endParaRPr lang="en-US" dirty="0">
              <a:effectLst/>
              <a:ea typeface="Times New Roman" panose="02020603050405020304" pitchFamily="18" charset="0"/>
            </a:endParaRPr>
          </a:p>
          <a:p>
            <a:pPr marL="0" marR="0">
              <a:spcBef>
                <a:spcPts val="0"/>
              </a:spcBef>
              <a:spcAft>
                <a:spcPts val="0"/>
              </a:spcAft>
            </a:pPr>
            <a:r>
              <a:rPr lang="en-US" dirty="0">
                <a:effectLst/>
                <a:ea typeface="Times New Roman" panose="02020603050405020304" pitchFamily="18" charset="0"/>
              </a:rPr>
              <a:t>This step of the change control pharmaceutical process includes:</a:t>
            </a:r>
          </a:p>
          <a:p>
            <a:endParaRPr lang="en-US" sz="1600" dirty="0">
              <a:effectLst/>
              <a:ea typeface="Times New Roman" panose="02020603050405020304" pitchFamily="18" charset="0"/>
            </a:endParaRPr>
          </a:p>
        </p:txBody>
      </p:sp>
      <p:sp>
        <p:nvSpPr>
          <p:cNvPr id="6" name="TextBox 5">
            <a:extLst>
              <a:ext uri="{FF2B5EF4-FFF2-40B4-BE49-F238E27FC236}">
                <a16:creationId xmlns:a16="http://schemas.microsoft.com/office/drawing/2014/main" id="{61E9A61B-18CE-DA46-7985-EACB3E3ABC25}"/>
              </a:ext>
            </a:extLst>
          </p:cNvPr>
          <p:cNvSpPr txBox="1"/>
          <p:nvPr/>
        </p:nvSpPr>
        <p:spPr>
          <a:xfrm>
            <a:off x="-2339439" y="-1484416"/>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E001AA39-E800-13FF-2E92-68FB15209734}"/>
              </a:ext>
            </a:extLst>
          </p:cNvPr>
          <p:cNvSpPr txBox="1"/>
          <p:nvPr/>
        </p:nvSpPr>
        <p:spPr>
          <a:xfrm>
            <a:off x="5736402" y="2545495"/>
            <a:ext cx="1032655" cy="461665"/>
          </a:xfrm>
          <a:prstGeom prst="rect">
            <a:avLst/>
          </a:prstGeom>
          <a:noFill/>
        </p:spPr>
        <p:txBody>
          <a:bodyPr wrap="none" rtlCol="0">
            <a:spAutoFit/>
          </a:bodyPr>
          <a:lstStyle/>
          <a:p>
            <a:r>
              <a:rPr lang="en-US" sz="2400" dirty="0">
                <a:solidFill>
                  <a:schemeClr val="bg1"/>
                </a:solidFill>
              </a:rPr>
              <a:t>Hour 1</a:t>
            </a:r>
          </a:p>
        </p:txBody>
      </p:sp>
      <p:sp>
        <p:nvSpPr>
          <p:cNvPr id="9" name="TextBox 8">
            <a:extLst>
              <a:ext uri="{FF2B5EF4-FFF2-40B4-BE49-F238E27FC236}">
                <a16:creationId xmlns:a16="http://schemas.microsoft.com/office/drawing/2014/main" id="{F9BA68F4-E9A3-4706-4C82-14A88B60C3E3}"/>
              </a:ext>
            </a:extLst>
          </p:cNvPr>
          <p:cNvSpPr txBox="1"/>
          <p:nvPr/>
        </p:nvSpPr>
        <p:spPr>
          <a:xfrm>
            <a:off x="4420919" y="3317928"/>
            <a:ext cx="3865003" cy="2862322"/>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solidFill>
                  <a:schemeClr val="bg1"/>
                </a:solidFill>
              </a:rPr>
              <a:t>Main Dashboard &amp; Toolkits Overview</a:t>
            </a:r>
          </a:p>
          <a:p>
            <a:pPr marL="342900" indent="-342900">
              <a:buFont typeface="Wingdings" panose="05000000000000000000" pitchFamily="2" charset="2"/>
              <a:buChar char="ü"/>
            </a:pPr>
            <a:r>
              <a:rPr lang="en-US" sz="2000" dirty="0">
                <a:solidFill>
                  <a:schemeClr val="bg1"/>
                </a:solidFill>
              </a:rPr>
              <a:t>The Change Management Workflow</a:t>
            </a:r>
          </a:p>
          <a:p>
            <a:pPr marL="342900" indent="-342900">
              <a:buFont typeface="Wingdings" panose="05000000000000000000" pitchFamily="2" charset="2"/>
              <a:buChar char="ü"/>
            </a:pPr>
            <a:r>
              <a:rPr lang="en-US" sz="2000" dirty="0">
                <a:solidFill>
                  <a:schemeClr val="bg1"/>
                </a:solidFill>
              </a:rPr>
              <a:t>Starting Projects</a:t>
            </a:r>
          </a:p>
          <a:p>
            <a:pPr marL="342900" indent="-342900">
              <a:buFont typeface="Wingdings" panose="05000000000000000000" pitchFamily="2" charset="2"/>
              <a:buChar char="ü"/>
            </a:pPr>
            <a:r>
              <a:rPr lang="en-US" sz="2000" dirty="0">
                <a:solidFill>
                  <a:schemeClr val="bg1"/>
                </a:solidFill>
              </a:rPr>
              <a:t>Templates &amp; Reports</a:t>
            </a:r>
          </a:p>
          <a:p>
            <a:pPr marL="342900" indent="-342900">
              <a:buFont typeface="Wingdings" panose="05000000000000000000" pitchFamily="2" charset="2"/>
              <a:buChar char="ü"/>
            </a:pPr>
            <a:r>
              <a:rPr lang="en-US" sz="2000" dirty="0">
                <a:solidFill>
                  <a:schemeClr val="bg1"/>
                </a:solidFill>
              </a:rPr>
              <a:t>Adding Team Members</a:t>
            </a:r>
          </a:p>
          <a:p>
            <a:pPr marL="342900" indent="-342900">
              <a:buFont typeface="Wingdings" panose="05000000000000000000" pitchFamily="2" charset="2"/>
              <a:buChar char="ü"/>
            </a:pPr>
            <a:r>
              <a:rPr lang="en-US" sz="2000" dirty="0">
                <a:solidFill>
                  <a:schemeClr val="bg1"/>
                </a:solidFill>
              </a:rPr>
              <a:t>Customization</a:t>
            </a:r>
          </a:p>
          <a:p>
            <a:pPr marL="342900" indent="-342900">
              <a:buFont typeface="Wingdings" panose="05000000000000000000" pitchFamily="2" charset="2"/>
              <a:buChar char="ü"/>
            </a:pPr>
            <a:r>
              <a:rPr lang="en-US" sz="2000" dirty="0">
                <a:solidFill>
                  <a:schemeClr val="bg1"/>
                </a:solidFill>
              </a:rPr>
              <a:t>Importing &amp; Exporting</a:t>
            </a:r>
          </a:p>
        </p:txBody>
      </p:sp>
      <p:pic>
        <p:nvPicPr>
          <p:cNvPr id="5" name="Graphic 4" descr="Lightbulb and gear with solid fill">
            <a:extLst>
              <a:ext uri="{FF2B5EF4-FFF2-40B4-BE49-F238E27FC236}">
                <a16:creationId xmlns:a16="http://schemas.microsoft.com/office/drawing/2014/main" id="{2A3034EA-634F-E5CC-0E4D-CACE2E24CE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49964" y="2298196"/>
            <a:ext cx="607672" cy="607672"/>
          </a:xfrm>
          <a:prstGeom prst="rect">
            <a:avLst/>
          </a:prstGeom>
        </p:spPr>
      </p:pic>
      <p:sp>
        <p:nvSpPr>
          <p:cNvPr id="40" name="TextBox 39">
            <a:extLst>
              <a:ext uri="{FF2B5EF4-FFF2-40B4-BE49-F238E27FC236}">
                <a16:creationId xmlns:a16="http://schemas.microsoft.com/office/drawing/2014/main" id="{76E536E6-E858-3D42-C931-3719E30A4AEE}"/>
              </a:ext>
            </a:extLst>
          </p:cNvPr>
          <p:cNvSpPr txBox="1"/>
          <p:nvPr/>
        </p:nvSpPr>
        <p:spPr>
          <a:xfrm>
            <a:off x="10026366" y="2994763"/>
            <a:ext cx="2178886" cy="1754326"/>
          </a:xfrm>
          <a:prstGeom prst="rect">
            <a:avLst/>
          </a:prstGeom>
          <a:noFill/>
        </p:spPr>
        <p:txBody>
          <a:bodyPr wrap="square" rtlCol="0">
            <a:spAutoFit/>
          </a:bodyPr>
          <a:lstStyle/>
          <a:p>
            <a:r>
              <a:rPr lang="en-US" sz="1350" dirty="0"/>
              <a:t>Detailed Evaluation ensures that any proposed change doesn't compromise the product's safety, efficacy, or quality, aligns with regulations, and is efficiently managed in terms of resources and time.</a:t>
            </a:r>
          </a:p>
        </p:txBody>
      </p:sp>
      <p:sp>
        <p:nvSpPr>
          <p:cNvPr id="2" name="TextBox 1">
            <a:extLst>
              <a:ext uri="{FF2B5EF4-FFF2-40B4-BE49-F238E27FC236}">
                <a16:creationId xmlns:a16="http://schemas.microsoft.com/office/drawing/2014/main" id="{C890CEF6-B4EE-69EF-BEB8-C4A0900ADB59}"/>
              </a:ext>
            </a:extLst>
          </p:cNvPr>
          <p:cNvSpPr txBox="1"/>
          <p:nvPr/>
        </p:nvSpPr>
        <p:spPr>
          <a:xfrm>
            <a:off x="838200" y="2056686"/>
            <a:ext cx="8067261" cy="4801314"/>
          </a:xfrm>
          <a:prstGeom prst="rect">
            <a:avLst/>
          </a:prstGeom>
          <a:noFill/>
        </p:spPr>
        <p:txBody>
          <a:bodyPr wrap="square" rtlCol="0">
            <a:spAutoFit/>
          </a:bodyPr>
          <a:lstStyle/>
          <a:p>
            <a:pPr algn="l">
              <a:buFont typeface="+mj-lt"/>
              <a:buAutoNum type="arabicPeriod"/>
            </a:pPr>
            <a:r>
              <a:rPr lang="en-US" b="1" i="0" dirty="0">
                <a:solidFill>
                  <a:srgbClr val="11CAD3"/>
                </a:solidFill>
                <a:effectLst/>
                <a:latin typeface="Calibri" panose="020F0502020204030204" pitchFamily="34" charset="0"/>
                <a:cs typeface="Calibri" panose="020F0502020204030204" pitchFamily="34" charset="0"/>
              </a:rPr>
              <a:t> Determining the impact on the product's quality, safety, and efficacy</a:t>
            </a:r>
          </a:p>
          <a:p>
            <a:pPr marL="742950" lvl="1" indent="-285750">
              <a:buFont typeface="Arial" panose="020B0604020202020204" pitchFamily="34" charset="0"/>
              <a:buChar char="•"/>
            </a:pPr>
            <a:r>
              <a:rPr lang="en-US" b="1" dirty="0">
                <a:solidFill>
                  <a:srgbClr val="374151"/>
                </a:solidFill>
                <a:latin typeface="Calibri" panose="020F0502020204030204" pitchFamily="34" charset="0"/>
                <a:cs typeface="Calibri" panose="020F0502020204030204" pitchFamily="34" charset="0"/>
              </a:rPr>
              <a:t>Quality: Check stability and potency.</a:t>
            </a:r>
          </a:p>
          <a:p>
            <a:pPr marL="742950" lvl="1" indent="-285750" algn="l">
              <a:buFont typeface="Arial" panose="020B0604020202020204" pitchFamily="34" charset="0"/>
              <a:buChar char="•"/>
            </a:pPr>
            <a:r>
              <a:rPr lang="en-US" b="1" i="0" dirty="0">
                <a:solidFill>
                  <a:srgbClr val="374151"/>
                </a:solidFill>
                <a:effectLst/>
                <a:latin typeface="Calibri" panose="020F0502020204030204" pitchFamily="34" charset="0"/>
                <a:cs typeface="Calibri" panose="020F0502020204030204" pitchFamily="34" charset="0"/>
              </a:rPr>
              <a:t>Safety:</a:t>
            </a:r>
            <a:r>
              <a:rPr lang="en-US" b="0" i="0" dirty="0">
                <a:solidFill>
                  <a:srgbClr val="374151"/>
                </a:solidFill>
                <a:effectLst/>
                <a:latin typeface="Calibri" panose="020F0502020204030204" pitchFamily="34" charset="0"/>
                <a:cs typeface="Calibri" panose="020F0502020204030204" pitchFamily="34" charset="0"/>
              </a:rPr>
              <a:t> Identify risks like contamination.</a:t>
            </a:r>
          </a:p>
          <a:p>
            <a:pPr marL="742950" lvl="1" indent="-285750" algn="l">
              <a:buFont typeface="Arial" panose="020B0604020202020204" pitchFamily="34" charset="0"/>
              <a:buChar char="•"/>
            </a:pPr>
            <a:r>
              <a:rPr lang="en-US" b="1" i="0" dirty="0">
                <a:solidFill>
                  <a:srgbClr val="374151"/>
                </a:solidFill>
                <a:effectLst/>
                <a:latin typeface="Calibri" panose="020F0502020204030204" pitchFamily="34" charset="0"/>
                <a:cs typeface="Calibri" panose="020F0502020204030204" pitchFamily="34" charset="0"/>
              </a:rPr>
              <a:t>Efficacy:</a:t>
            </a:r>
            <a:r>
              <a:rPr lang="en-US" b="0" i="0" dirty="0">
                <a:solidFill>
                  <a:srgbClr val="374151"/>
                </a:solidFill>
                <a:effectLst/>
                <a:latin typeface="Calibri" panose="020F0502020204030204" pitchFamily="34" charset="0"/>
                <a:cs typeface="Calibri" panose="020F0502020204030204" pitchFamily="34" charset="0"/>
              </a:rPr>
              <a:t> Ensure therapeutic effect remains.</a:t>
            </a:r>
          </a:p>
          <a:p>
            <a:pPr lvl="1" algn="l"/>
            <a:endParaRPr lang="en-US" b="0" i="0" dirty="0">
              <a:solidFill>
                <a:srgbClr val="374151"/>
              </a:solidFill>
              <a:effectLst/>
              <a:latin typeface="Calibri" panose="020F0502020204030204" pitchFamily="34" charset="0"/>
              <a:cs typeface="Calibri" panose="020F0502020204030204" pitchFamily="34" charset="0"/>
            </a:endParaRPr>
          </a:p>
          <a:p>
            <a:pPr algn="l">
              <a:buFont typeface="+mj-lt"/>
              <a:buAutoNum type="arabicPeriod"/>
            </a:pPr>
            <a:r>
              <a:rPr lang="en-US" b="1" i="0" dirty="0">
                <a:solidFill>
                  <a:srgbClr val="11CAD3"/>
                </a:solidFill>
                <a:effectLst/>
                <a:latin typeface="Calibri" panose="020F0502020204030204" pitchFamily="34" charset="0"/>
                <a:cs typeface="Calibri" panose="020F0502020204030204" pitchFamily="34" charset="0"/>
              </a:rPr>
              <a:t> Reviewing the effect on current validation status</a:t>
            </a:r>
          </a:p>
          <a:p>
            <a:pPr marL="742950" lvl="1" indent="-285750">
              <a:buFont typeface="Arial" panose="020B0604020202020204" pitchFamily="34" charset="0"/>
              <a:buChar char="•"/>
            </a:pPr>
            <a:r>
              <a:rPr lang="en-US" dirty="0">
                <a:solidFill>
                  <a:srgbClr val="374151"/>
                </a:solidFill>
                <a:latin typeface="Calibri" panose="020F0502020204030204" pitchFamily="34" charset="0"/>
                <a:cs typeface="Calibri" panose="020F0502020204030204" pitchFamily="34" charset="0"/>
              </a:rPr>
              <a:t>Does change affect validation?</a:t>
            </a:r>
          </a:p>
          <a:p>
            <a:pPr marL="742950" lvl="1" indent="-285750" algn="l">
              <a:buFont typeface="Arial" panose="020B0604020202020204" pitchFamily="34" charset="0"/>
              <a:buChar char="•"/>
            </a:pPr>
            <a:r>
              <a:rPr lang="en-US" b="0" i="0" dirty="0">
                <a:solidFill>
                  <a:srgbClr val="374151"/>
                </a:solidFill>
                <a:effectLst/>
                <a:latin typeface="Calibri" panose="020F0502020204030204" pitchFamily="34" charset="0"/>
                <a:cs typeface="Calibri" panose="020F0502020204030204" pitchFamily="34" charset="0"/>
              </a:rPr>
              <a:t>Consider equipment calibration and method validation.</a:t>
            </a:r>
          </a:p>
          <a:p>
            <a:pPr lvl="1" algn="l"/>
            <a:endParaRPr lang="en-US" b="0" i="0" dirty="0">
              <a:solidFill>
                <a:srgbClr val="374151"/>
              </a:solidFill>
              <a:effectLst/>
              <a:latin typeface="Calibri" panose="020F0502020204030204" pitchFamily="34" charset="0"/>
              <a:cs typeface="Calibri" panose="020F0502020204030204" pitchFamily="34" charset="0"/>
            </a:endParaRPr>
          </a:p>
          <a:p>
            <a:pPr algn="l">
              <a:buFont typeface="+mj-lt"/>
              <a:buAutoNum type="arabicPeriod"/>
            </a:pPr>
            <a:r>
              <a:rPr lang="en-US" b="1" i="0" dirty="0">
                <a:solidFill>
                  <a:srgbClr val="11CAD3"/>
                </a:solidFill>
                <a:effectLst/>
                <a:latin typeface="Calibri" panose="020F0502020204030204" pitchFamily="34" charset="0"/>
                <a:cs typeface="Calibri" panose="020F0502020204030204" pitchFamily="34" charset="0"/>
              </a:rPr>
              <a:t> Assessing Potential Regulatory Implications</a:t>
            </a:r>
            <a:endParaRPr lang="en-US" b="0" i="0" dirty="0">
              <a:solidFill>
                <a:srgbClr val="11CAD3"/>
              </a:solidFill>
              <a:effectLst/>
              <a:latin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b="0" i="0" dirty="0">
                <a:solidFill>
                  <a:srgbClr val="374151"/>
                </a:solidFill>
                <a:effectLst/>
                <a:latin typeface="Calibri" panose="020F0502020204030204" pitchFamily="34" charset="0"/>
                <a:cs typeface="Calibri" panose="020F0502020204030204" pitchFamily="34" charset="0"/>
              </a:rPr>
              <a:t>Reporting: Any new reports needed?</a:t>
            </a:r>
          </a:p>
          <a:p>
            <a:pPr marL="742950" lvl="1" indent="-285750" algn="l">
              <a:buFont typeface="Arial" panose="020B0604020202020204" pitchFamily="34" charset="0"/>
              <a:buChar char="•"/>
            </a:pPr>
            <a:r>
              <a:rPr lang="en-US" b="0" i="0" dirty="0">
                <a:solidFill>
                  <a:srgbClr val="374151"/>
                </a:solidFill>
                <a:effectLst/>
                <a:latin typeface="Calibri" panose="020F0502020204030204" pitchFamily="34" charset="0"/>
                <a:cs typeface="Calibri" panose="020F0502020204030204" pitchFamily="34" charset="0"/>
              </a:rPr>
              <a:t>Compliance: Ensure alignment with regulations.</a:t>
            </a:r>
          </a:p>
          <a:p>
            <a:pPr marL="742950" lvl="1" indent="-285750" algn="l">
              <a:buFont typeface="Arial" panose="020B0604020202020204" pitchFamily="34" charset="0"/>
              <a:buChar char="•"/>
            </a:pPr>
            <a:endParaRPr lang="en-US" b="0" i="0" dirty="0">
              <a:solidFill>
                <a:srgbClr val="374151"/>
              </a:solidFill>
              <a:effectLst/>
              <a:latin typeface="Calibri" panose="020F0502020204030204" pitchFamily="34" charset="0"/>
              <a:cs typeface="Calibri" panose="020F0502020204030204" pitchFamily="34" charset="0"/>
            </a:endParaRPr>
          </a:p>
          <a:p>
            <a:pPr algn="l">
              <a:buFont typeface="+mj-lt"/>
              <a:buAutoNum type="arabicPeriod"/>
            </a:pPr>
            <a:r>
              <a:rPr lang="en-US" b="1" i="0" dirty="0">
                <a:solidFill>
                  <a:srgbClr val="11CAD3"/>
                </a:solidFill>
                <a:effectLst/>
                <a:latin typeface="Calibri" panose="020F0502020204030204" pitchFamily="34" charset="0"/>
                <a:cs typeface="Calibri" panose="020F0502020204030204" pitchFamily="34" charset="0"/>
              </a:rPr>
              <a:t> Evaluating the Necessary Resources &amp; Timeframe</a:t>
            </a:r>
            <a:endParaRPr lang="en-US" b="0" i="0" dirty="0">
              <a:solidFill>
                <a:srgbClr val="11CAD3"/>
              </a:solidFill>
              <a:effectLst/>
              <a:latin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b="0" i="0" dirty="0">
                <a:solidFill>
                  <a:srgbClr val="374151"/>
                </a:solidFill>
                <a:effectLst/>
                <a:latin typeface="Calibri" panose="020F0502020204030204" pitchFamily="34" charset="0"/>
                <a:cs typeface="Calibri" panose="020F0502020204030204" pitchFamily="34" charset="0"/>
              </a:rPr>
              <a:t>Estimate manpower, costs, technical needs.</a:t>
            </a:r>
          </a:p>
          <a:p>
            <a:pPr marL="742950" lvl="1" indent="-285750" algn="l">
              <a:buFont typeface="Arial" panose="020B0604020202020204" pitchFamily="34" charset="0"/>
              <a:buChar char="•"/>
            </a:pPr>
            <a:r>
              <a:rPr lang="en-US" b="0" i="0" dirty="0">
                <a:solidFill>
                  <a:srgbClr val="374151"/>
                </a:solidFill>
                <a:effectLst/>
                <a:latin typeface="Calibri" panose="020F0502020204030204" pitchFamily="34" charset="0"/>
                <a:cs typeface="Calibri" panose="020F0502020204030204" pitchFamily="34" charset="0"/>
              </a:rPr>
              <a:t>Set a realistic timeline.</a:t>
            </a:r>
          </a:p>
          <a:p>
            <a:endParaRPr lang="en-US" dirty="0"/>
          </a:p>
        </p:txBody>
      </p:sp>
    </p:spTree>
    <p:extLst>
      <p:ext uri="{BB962C8B-B14F-4D97-AF65-F5344CB8AC3E}">
        <p14:creationId xmlns:p14="http://schemas.microsoft.com/office/powerpoint/2010/main" val="1016190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443A5437-74E3-195F-92DA-60657D8B1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3880" y="2198213"/>
            <a:ext cx="2357961" cy="3428667"/>
          </a:xfrm>
          <a:prstGeom prst="rect">
            <a:avLst/>
          </a:prstGeom>
        </p:spPr>
      </p:pic>
      <p:sp>
        <p:nvSpPr>
          <p:cNvPr id="4" name="Title Placeholder 1">
            <a:extLst>
              <a:ext uri="{FF2B5EF4-FFF2-40B4-BE49-F238E27FC236}">
                <a16:creationId xmlns:a16="http://schemas.microsoft.com/office/drawing/2014/main" id="{514A8223-DB62-42AF-8EFE-BC5E68AD7A52}"/>
              </a:ext>
            </a:extLst>
          </p:cNvPr>
          <p:cNvSpPr txBox="1">
            <a:spLocks/>
          </p:cNvSpPr>
          <p:nvPr/>
        </p:nvSpPr>
        <p:spPr>
          <a:xfrm>
            <a:off x="838200" y="768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US" dirty="0">
                <a:solidFill>
                  <a:srgbClr val="0070C0"/>
                </a:solidFill>
              </a:rPr>
              <a:t>5. Approval or Rejection</a:t>
            </a:r>
          </a:p>
        </p:txBody>
      </p:sp>
      <p:sp>
        <p:nvSpPr>
          <p:cNvPr id="6" name="TextBox 5">
            <a:extLst>
              <a:ext uri="{FF2B5EF4-FFF2-40B4-BE49-F238E27FC236}">
                <a16:creationId xmlns:a16="http://schemas.microsoft.com/office/drawing/2014/main" id="{61E9A61B-18CE-DA46-7985-EACB3E3ABC25}"/>
              </a:ext>
            </a:extLst>
          </p:cNvPr>
          <p:cNvSpPr txBox="1"/>
          <p:nvPr/>
        </p:nvSpPr>
        <p:spPr>
          <a:xfrm>
            <a:off x="-2339439" y="-1484416"/>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E001AA39-E800-13FF-2E92-68FB15209734}"/>
              </a:ext>
            </a:extLst>
          </p:cNvPr>
          <p:cNvSpPr txBox="1"/>
          <p:nvPr/>
        </p:nvSpPr>
        <p:spPr>
          <a:xfrm>
            <a:off x="5736402" y="2545495"/>
            <a:ext cx="1032655" cy="461665"/>
          </a:xfrm>
          <a:prstGeom prst="rect">
            <a:avLst/>
          </a:prstGeom>
          <a:noFill/>
        </p:spPr>
        <p:txBody>
          <a:bodyPr wrap="none" rtlCol="0">
            <a:spAutoFit/>
          </a:bodyPr>
          <a:lstStyle/>
          <a:p>
            <a:r>
              <a:rPr lang="en-US" sz="2400" dirty="0">
                <a:solidFill>
                  <a:schemeClr val="bg1"/>
                </a:solidFill>
              </a:rPr>
              <a:t>Hour 1</a:t>
            </a:r>
          </a:p>
        </p:txBody>
      </p:sp>
      <p:sp>
        <p:nvSpPr>
          <p:cNvPr id="9" name="TextBox 8">
            <a:extLst>
              <a:ext uri="{FF2B5EF4-FFF2-40B4-BE49-F238E27FC236}">
                <a16:creationId xmlns:a16="http://schemas.microsoft.com/office/drawing/2014/main" id="{F9BA68F4-E9A3-4706-4C82-14A88B60C3E3}"/>
              </a:ext>
            </a:extLst>
          </p:cNvPr>
          <p:cNvSpPr txBox="1"/>
          <p:nvPr/>
        </p:nvSpPr>
        <p:spPr>
          <a:xfrm>
            <a:off x="4420919" y="3317928"/>
            <a:ext cx="3865003" cy="2862322"/>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solidFill>
                  <a:schemeClr val="bg1"/>
                </a:solidFill>
              </a:rPr>
              <a:t>Main Dashboard &amp; Toolkits Overview</a:t>
            </a:r>
          </a:p>
          <a:p>
            <a:pPr marL="342900" indent="-342900">
              <a:buFont typeface="Wingdings" panose="05000000000000000000" pitchFamily="2" charset="2"/>
              <a:buChar char="ü"/>
            </a:pPr>
            <a:r>
              <a:rPr lang="en-US" sz="2000" dirty="0">
                <a:solidFill>
                  <a:schemeClr val="bg1"/>
                </a:solidFill>
              </a:rPr>
              <a:t>The Change Management Workflow</a:t>
            </a:r>
          </a:p>
          <a:p>
            <a:pPr marL="342900" indent="-342900">
              <a:buFont typeface="Wingdings" panose="05000000000000000000" pitchFamily="2" charset="2"/>
              <a:buChar char="ü"/>
            </a:pPr>
            <a:r>
              <a:rPr lang="en-US" sz="2000" dirty="0">
                <a:solidFill>
                  <a:schemeClr val="bg1"/>
                </a:solidFill>
              </a:rPr>
              <a:t>Starting Projects</a:t>
            </a:r>
          </a:p>
          <a:p>
            <a:pPr marL="342900" indent="-342900">
              <a:buFont typeface="Wingdings" panose="05000000000000000000" pitchFamily="2" charset="2"/>
              <a:buChar char="ü"/>
            </a:pPr>
            <a:r>
              <a:rPr lang="en-US" sz="2000" dirty="0">
                <a:solidFill>
                  <a:schemeClr val="bg1"/>
                </a:solidFill>
              </a:rPr>
              <a:t>Templates &amp; Reports</a:t>
            </a:r>
          </a:p>
          <a:p>
            <a:pPr marL="342900" indent="-342900">
              <a:buFont typeface="Wingdings" panose="05000000000000000000" pitchFamily="2" charset="2"/>
              <a:buChar char="ü"/>
            </a:pPr>
            <a:r>
              <a:rPr lang="en-US" sz="2000" dirty="0">
                <a:solidFill>
                  <a:schemeClr val="bg1"/>
                </a:solidFill>
              </a:rPr>
              <a:t>Adding Team Members</a:t>
            </a:r>
          </a:p>
          <a:p>
            <a:pPr marL="342900" indent="-342900">
              <a:buFont typeface="Wingdings" panose="05000000000000000000" pitchFamily="2" charset="2"/>
              <a:buChar char="ü"/>
            </a:pPr>
            <a:r>
              <a:rPr lang="en-US" sz="2000" dirty="0">
                <a:solidFill>
                  <a:schemeClr val="bg1"/>
                </a:solidFill>
              </a:rPr>
              <a:t>Customization</a:t>
            </a:r>
          </a:p>
          <a:p>
            <a:pPr marL="342900" indent="-342900">
              <a:buFont typeface="Wingdings" panose="05000000000000000000" pitchFamily="2" charset="2"/>
              <a:buChar char="ü"/>
            </a:pPr>
            <a:r>
              <a:rPr lang="en-US" sz="2000" dirty="0">
                <a:solidFill>
                  <a:schemeClr val="bg1"/>
                </a:solidFill>
              </a:rPr>
              <a:t>Importing &amp; Exporting</a:t>
            </a:r>
          </a:p>
        </p:txBody>
      </p:sp>
      <p:pic>
        <p:nvPicPr>
          <p:cNvPr id="5" name="Graphic 4" descr="Lightbulb and gear with solid fill">
            <a:extLst>
              <a:ext uri="{FF2B5EF4-FFF2-40B4-BE49-F238E27FC236}">
                <a16:creationId xmlns:a16="http://schemas.microsoft.com/office/drawing/2014/main" id="{2A3034EA-634F-E5CC-0E4D-CACE2E24CE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62861" y="2570659"/>
            <a:ext cx="468524" cy="468524"/>
          </a:xfrm>
          <a:prstGeom prst="rect">
            <a:avLst/>
          </a:prstGeom>
        </p:spPr>
      </p:pic>
      <p:sp>
        <p:nvSpPr>
          <p:cNvPr id="40" name="TextBox 39">
            <a:extLst>
              <a:ext uri="{FF2B5EF4-FFF2-40B4-BE49-F238E27FC236}">
                <a16:creationId xmlns:a16="http://schemas.microsoft.com/office/drawing/2014/main" id="{76E536E6-E858-3D42-C931-3719E30A4AEE}"/>
              </a:ext>
            </a:extLst>
          </p:cNvPr>
          <p:cNvSpPr txBox="1"/>
          <p:nvPr/>
        </p:nvSpPr>
        <p:spPr>
          <a:xfrm>
            <a:off x="10271031" y="3220050"/>
            <a:ext cx="2165537" cy="1384995"/>
          </a:xfrm>
          <a:prstGeom prst="rect">
            <a:avLst/>
          </a:prstGeom>
          <a:noFill/>
        </p:spPr>
        <p:txBody>
          <a:bodyPr wrap="square" rtlCol="0">
            <a:spAutoFit/>
          </a:bodyPr>
          <a:lstStyle/>
          <a:p>
            <a:r>
              <a:rPr lang="en-US" sz="1400" dirty="0"/>
              <a:t>The approval phase in pharma change control evaluates proposed changes leading to an informed decision by the Change Control Board.</a:t>
            </a:r>
          </a:p>
        </p:txBody>
      </p:sp>
      <p:sp>
        <p:nvSpPr>
          <p:cNvPr id="3" name="TextBox 2">
            <a:extLst>
              <a:ext uri="{FF2B5EF4-FFF2-40B4-BE49-F238E27FC236}">
                <a16:creationId xmlns:a16="http://schemas.microsoft.com/office/drawing/2014/main" id="{FD151BE1-5E40-A42C-D91D-E52377CE68FC}"/>
              </a:ext>
            </a:extLst>
          </p:cNvPr>
          <p:cNvSpPr txBox="1"/>
          <p:nvPr/>
        </p:nvSpPr>
        <p:spPr>
          <a:xfrm>
            <a:off x="838200" y="1084140"/>
            <a:ext cx="10124661" cy="1569660"/>
          </a:xfrm>
          <a:prstGeom prst="rect">
            <a:avLst/>
          </a:prstGeom>
          <a:noFill/>
        </p:spPr>
        <p:txBody>
          <a:bodyPr wrap="square" rtlCol="0">
            <a:spAutoFit/>
          </a:bodyPr>
          <a:lstStyle/>
          <a:p>
            <a:pPr marL="0" marR="0">
              <a:spcBef>
                <a:spcPts val="0"/>
              </a:spcBef>
              <a:spcAft>
                <a:spcPts val="0"/>
              </a:spcAft>
            </a:pPr>
            <a:r>
              <a:rPr lang="en-US" sz="1600" dirty="0">
                <a:effectLst/>
                <a:ea typeface="Times New Roman" panose="02020603050405020304" pitchFamily="18" charset="0"/>
              </a:rPr>
              <a:t>Based on the detailed evaluation, the change may be approved or rejected. </a:t>
            </a:r>
          </a:p>
          <a:p>
            <a:pPr marL="0" marR="0">
              <a:spcBef>
                <a:spcPts val="0"/>
              </a:spcBef>
              <a:spcAft>
                <a:spcPts val="0"/>
              </a:spcAft>
            </a:pPr>
            <a:endParaRPr lang="en-US" sz="1600" dirty="0">
              <a:ea typeface="Times New Roman" panose="02020603050405020304" pitchFamily="18" charset="0"/>
            </a:endParaRPr>
          </a:p>
          <a:p>
            <a:pPr marL="0" marR="0">
              <a:spcBef>
                <a:spcPts val="0"/>
              </a:spcBef>
              <a:spcAft>
                <a:spcPts val="0"/>
              </a:spcAft>
            </a:pPr>
            <a:r>
              <a:rPr lang="en-US" sz="1600" dirty="0">
                <a:effectLst/>
                <a:ea typeface="Times New Roman" panose="02020603050405020304" pitchFamily="18" charset="0"/>
              </a:rPr>
              <a:t>This decision is usually made by a change control board (CCB) or committee comprising: quality assurance, manufacturing, engineering, regulatory affairs, and other relevant departments.</a:t>
            </a:r>
          </a:p>
          <a:p>
            <a:pPr marL="0" marR="0">
              <a:spcBef>
                <a:spcPts val="0"/>
              </a:spcBef>
              <a:spcAft>
                <a:spcPts val="0"/>
              </a:spcAft>
            </a:pPr>
            <a:endParaRPr lang="en-US" sz="1600" dirty="0">
              <a:effectLst/>
              <a:ea typeface="Times New Roman" panose="02020603050405020304" pitchFamily="18" charset="0"/>
            </a:endParaRPr>
          </a:p>
          <a:p>
            <a:pPr marL="0" marR="0">
              <a:spcBef>
                <a:spcPts val="0"/>
              </a:spcBef>
              <a:spcAft>
                <a:spcPts val="0"/>
              </a:spcAft>
            </a:pPr>
            <a:r>
              <a:rPr lang="en-US" sz="1600" dirty="0">
                <a:effectLst/>
                <a:ea typeface="Times New Roman" panose="02020603050405020304" pitchFamily="18" charset="0"/>
              </a:rPr>
              <a:t>Here's a brief overview of this phase:</a:t>
            </a:r>
          </a:p>
        </p:txBody>
      </p:sp>
      <p:sp>
        <p:nvSpPr>
          <p:cNvPr id="2" name="TextBox 1">
            <a:extLst>
              <a:ext uri="{FF2B5EF4-FFF2-40B4-BE49-F238E27FC236}">
                <a16:creationId xmlns:a16="http://schemas.microsoft.com/office/drawing/2014/main" id="{04F237EF-52AA-264D-4DEE-9C95946794C6}"/>
              </a:ext>
            </a:extLst>
          </p:cNvPr>
          <p:cNvSpPr txBox="1"/>
          <p:nvPr/>
        </p:nvSpPr>
        <p:spPr>
          <a:xfrm>
            <a:off x="838200" y="2763930"/>
            <a:ext cx="8067261" cy="3970318"/>
          </a:xfrm>
          <a:prstGeom prst="rect">
            <a:avLst/>
          </a:prstGeom>
          <a:noFill/>
        </p:spPr>
        <p:txBody>
          <a:bodyPr wrap="square" rtlCol="0">
            <a:spAutoFit/>
          </a:bodyPr>
          <a:lstStyle/>
          <a:p>
            <a:pPr algn="l">
              <a:buFont typeface="+mj-lt"/>
              <a:buAutoNum type="arabicPeriod"/>
            </a:pPr>
            <a:r>
              <a:rPr lang="en-US" b="1" i="0" dirty="0">
                <a:solidFill>
                  <a:srgbClr val="11CAD3"/>
                </a:solidFill>
                <a:effectLst/>
                <a:latin typeface="Calibri" panose="020F0502020204030204" pitchFamily="34" charset="0"/>
                <a:cs typeface="Calibri" panose="020F0502020204030204" pitchFamily="34" charset="0"/>
              </a:rPr>
              <a:t> Key Decision Factors:</a:t>
            </a:r>
            <a:endParaRPr lang="en-US" b="0" i="0" dirty="0">
              <a:solidFill>
                <a:srgbClr val="11CAD3"/>
              </a:solidFill>
              <a:effectLst/>
              <a:latin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b="1" i="0" dirty="0">
                <a:solidFill>
                  <a:srgbClr val="374151"/>
                </a:solidFill>
                <a:effectLst/>
                <a:latin typeface="Calibri" panose="020F0502020204030204" pitchFamily="34" charset="0"/>
                <a:cs typeface="Calibri" panose="020F0502020204030204" pitchFamily="34" charset="0"/>
              </a:rPr>
              <a:t>Safety &amp; Efficacy:</a:t>
            </a:r>
            <a:r>
              <a:rPr lang="en-US" b="0" i="0" dirty="0">
                <a:solidFill>
                  <a:srgbClr val="374151"/>
                </a:solidFill>
                <a:effectLst/>
                <a:latin typeface="Calibri" panose="020F0502020204030204" pitchFamily="34" charset="0"/>
                <a:cs typeface="Calibri" panose="020F0502020204030204" pitchFamily="34" charset="0"/>
              </a:rPr>
              <a:t> Ensure no compromise to product's therapeutic effects.</a:t>
            </a:r>
          </a:p>
          <a:p>
            <a:pPr marL="742950" lvl="1" indent="-285750" algn="l">
              <a:buFont typeface="Arial" panose="020B0604020202020204" pitchFamily="34" charset="0"/>
              <a:buChar char="•"/>
            </a:pPr>
            <a:r>
              <a:rPr lang="en-US" b="1" i="0" dirty="0">
                <a:solidFill>
                  <a:srgbClr val="374151"/>
                </a:solidFill>
                <a:effectLst/>
                <a:latin typeface="Calibri" panose="020F0502020204030204" pitchFamily="34" charset="0"/>
                <a:cs typeface="Calibri" panose="020F0502020204030204" pitchFamily="34" charset="0"/>
              </a:rPr>
              <a:t>Regulatory Alignment:</a:t>
            </a:r>
            <a:r>
              <a:rPr lang="en-US" b="0" i="0" dirty="0">
                <a:solidFill>
                  <a:srgbClr val="374151"/>
                </a:solidFill>
                <a:effectLst/>
                <a:latin typeface="Calibri" panose="020F0502020204030204" pitchFamily="34" charset="0"/>
                <a:cs typeface="Calibri" panose="020F0502020204030204" pitchFamily="34" charset="0"/>
              </a:rPr>
              <a:t> Ensure full compliance with industry standards.</a:t>
            </a:r>
          </a:p>
          <a:p>
            <a:pPr marL="742950" lvl="1" indent="-285750" algn="l">
              <a:buFont typeface="Arial" panose="020B0604020202020204" pitchFamily="34" charset="0"/>
              <a:buChar char="•"/>
            </a:pPr>
            <a:r>
              <a:rPr lang="en-US" b="1" i="0" dirty="0">
                <a:solidFill>
                  <a:srgbClr val="374151"/>
                </a:solidFill>
                <a:effectLst/>
                <a:latin typeface="Calibri" panose="020F0502020204030204" pitchFamily="34" charset="0"/>
                <a:cs typeface="Calibri" panose="020F0502020204030204" pitchFamily="34" charset="0"/>
              </a:rPr>
              <a:t>Feasibility:</a:t>
            </a:r>
            <a:r>
              <a:rPr lang="en-US" b="0" i="0" dirty="0">
                <a:solidFill>
                  <a:srgbClr val="374151"/>
                </a:solidFill>
                <a:effectLst/>
                <a:latin typeface="Calibri" panose="020F0502020204030204" pitchFamily="34" charset="0"/>
                <a:cs typeface="Calibri" panose="020F0502020204030204" pitchFamily="34" charset="0"/>
              </a:rPr>
              <a:t> Assess if change is achievable with available resources and without operational disruption.</a:t>
            </a:r>
          </a:p>
          <a:p>
            <a:pPr marL="742950" lvl="1" indent="-285750" algn="l">
              <a:buFont typeface="Arial" panose="020B0604020202020204" pitchFamily="34" charset="0"/>
              <a:buChar char="•"/>
            </a:pPr>
            <a:endParaRPr lang="en-US" b="0" i="0" dirty="0">
              <a:solidFill>
                <a:srgbClr val="374151"/>
              </a:solidFill>
              <a:effectLst/>
              <a:latin typeface="Calibri" panose="020F0502020204030204" pitchFamily="34" charset="0"/>
              <a:cs typeface="Calibri" panose="020F0502020204030204" pitchFamily="34" charset="0"/>
            </a:endParaRPr>
          </a:p>
          <a:p>
            <a:pPr algn="l">
              <a:buFont typeface="+mj-lt"/>
              <a:buAutoNum type="arabicPeriod"/>
            </a:pPr>
            <a:r>
              <a:rPr lang="en-US" b="1" i="0" dirty="0">
                <a:solidFill>
                  <a:srgbClr val="11CAD3"/>
                </a:solidFill>
                <a:effectLst/>
                <a:latin typeface="Calibri" panose="020F0502020204030204" pitchFamily="34" charset="0"/>
                <a:cs typeface="Calibri" panose="020F0502020204030204" pitchFamily="34" charset="0"/>
              </a:rPr>
              <a:t> Documentation &amp; Feedback</a:t>
            </a:r>
            <a:endParaRPr lang="en-US" b="0" i="0" dirty="0">
              <a:solidFill>
                <a:srgbClr val="11CAD3"/>
              </a:solidFill>
              <a:effectLst/>
              <a:latin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b="0" i="0" dirty="0">
                <a:solidFill>
                  <a:srgbClr val="374151"/>
                </a:solidFill>
                <a:effectLst/>
                <a:latin typeface="Calibri" panose="020F0502020204030204" pitchFamily="34" charset="0"/>
                <a:cs typeface="Calibri" panose="020F0502020204030204" pitchFamily="34" charset="0"/>
              </a:rPr>
              <a:t>Every decision is documented, including reasons and conditions.</a:t>
            </a:r>
          </a:p>
          <a:p>
            <a:pPr marL="742950" lvl="1" indent="-285750" algn="l">
              <a:buFont typeface="Arial" panose="020B0604020202020204" pitchFamily="34" charset="0"/>
              <a:buChar char="•"/>
            </a:pPr>
            <a:r>
              <a:rPr lang="en-US" b="0" i="0" dirty="0">
                <a:solidFill>
                  <a:srgbClr val="374151"/>
                </a:solidFill>
                <a:effectLst/>
                <a:latin typeface="Calibri" panose="020F0502020204030204" pitchFamily="34" charset="0"/>
                <a:cs typeface="Calibri" panose="020F0502020204030204" pitchFamily="34" charset="0"/>
              </a:rPr>
              <a:t>Feedback provided, especially for rejected proposals, highlighting areas of improvement.</a:t>
            </a:r>
          </a:p>
          <a:p>
            <a:pPr marL="742950" lvl="1" indent="-285750" algn="l">
              <a:buFont typeface="Arial" panose="020B0604020202020204" pitchFamily="34" charset="0"/>
              <a:buChar char="•"/>
            </a:pPr>
            <a:endParaRPr lang="en-US" b="0" i="0" dirty="0">
              <a:solidFill>
                <a:srgbClr val="374151"/>
              </a:solidFill>
              <a:effectLst/>
              <a:latin typeface="Calibri" panose="020F0502020204030204" pitchFamily="34" charset="0"/>
              <a:cs typeface="Calibri" panose="020F0502020204030204" pitchFamily="34" charset="0"/>
            </a:endParaRPr>
          </a:p>
          <a:p>
            <a:pPr algn="l">
              <a:buFont typeface="+mj-lt"/>
              <a:buAutoNum type="arabicPeriod"/>
            </a:pPr>
            <a:r>
              <a:rPr lang="en-US" b="1" i="0" dirty="0">
                <a:solidFill>
                  <a:srgbClr val="11CAD3"/>
                </a:solidFill>
                <a:effectLst/>
                <a:latin typeface="Calibri" panose="020F0502020204030204" pitchFamily="34" charset="0"/>
                <a:cs typeface="Calibri" panose="020F0502020204030204" pitchFamily="34" charset="0"/>
              </a:rPr>
              <a:t> Communication:</a:t>
            </a:r>
            <a:endParaRPr lang="en-US" b="0" i="0" dirty="0">
              <a:solidFill>
                <a:srgbClr val="11CAD3"/>
              </a:solidFill>
              <a:effectLst/>
              <a:latin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b="0" i="0" dirty="0">
                <a:solidFill>
                  <a:srgbClr val="374151"/>
                </a:solidFill>
                <a:effectLst/>
                <a:latin typeface="Calibri" panose="020F0502020204030204" pitchFamily="34" charset="0"/>
                <a:cs typeface="Calibri" panose="020F0502020204030204" pitchFamily="34" charset="0"/>
              </a:rPr>
              <a:t>Decision shared organization-wide ensuring alignment across departments.</a:t>
            </a:r>
          </a:p>
          <a:p>
            <a:endParaRPr lang="en-US" dirty="0"/>
          </a:p>
        </p:txBody>
      </p:sp>
    </p:spTree>
    <p:extLst>
      <p:ext uri="{BB962C8B-B14F-4D97-AF65-F5344CB8AC3E}">
        <p14:creationId xmlns:p14="http://schemas.microsoft.com/office/powerpoint/2010/main" val="4094601172"/>
      </p:ext>
    </p:extLst>
  </p:cSld>
  <p:clrMapOvr>
    <a:masterClrMapping/>
  </p:clrMapOvr>
</p:sld>
</file>

<file path=ppt/theme/theme1.xml><?xml version="1.0" encoding="utf-8"?>
<a:theme xmlns:a="http://schemas.openxmlformats.org/drawingml/2006/main" name="Office Theme">
  <a:themeElements>
    <a:clrScheme name="AGS Change Framework">
      <a:dk1>
        <a:sysClr val="windowText" lastClr="000000"/>
      </a:dk1>
      <a:lt1>
        <a:sysClr val="window" lastClr="FFFFFF"/>
      </a:lt1>
      <a:dk2>
        <a:srgbClr val="44546A"/>
      </a:dk2>
      <a:lt2>
        <a:srgbClr val="E7E6E6"/>
      </a:lt2>
      <a:accent1>
        <a:srgbClr val="37D0D3"/>
      </a:accent1>
      <a:accent2>
        <a:srgbClr val="CF7FCB"/>
      </a:accent2>
      <a:accent3>
        <a:srgbClr val="23EA79"/>
      </a:accent3>
      <a:accent4>
        <a:srgbClr val="46B2F9"/>
      </a:accent4>
      <a:accent5>
        <a:srgbClr val="FF8190"/>
      </a:accent5>
      <a:accent6>
        <a:srgbClr val="FFC0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1996</TotalTime>
  <Words>1879</Words>
  <Application>Microsoft Macintosh PowerPoint</Application>
  <PresentationFormat>Widescreen</PresentationFormat>
  <Paragraphs>271</Paragraphs>
  <Slides>14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Algerian</vt:lpstr>
      <vt:lpstr>Arial</vt:lpstr>
      <vt:lpstr>Calibri</vt:lpstr>
      <vt:lpstr>Söhne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AGS Support</dc:creator>
  <cp:lastModifiedBy>Tea Banić</cp:lastModifiedBy>
  <cp:revision>42</cp:revision>
  <dcterms:created xsi:type="dcterms:W3CDTF">2020-01-10T23:03:07Z</dcterms:created>
  <dcterms:modified xsi:type="dcterms:W3CDTF">2023-08-10T15:11:41Z</dcterms:modified>
</cp:coreProperties>
</file>