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13" r:id="rId4"/>
    <p:sldId id="375" r:id="rId5"/>
    <p:sldId id="392" r:id="rId6"/>
    <p:sldId id="393" r:id="rId7"/>
    <p:sldId id="394" r:id="rId8"/>
    <p:sldId id="395" r:id="rId9"/>
    <p:sldId id="3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AAF08"/>
    <a:srgbClr val="EF57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6EDEAE-20CA-4BEA-837F-F67260496684}" v="20" dt="2020-08-08T21:50:22.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Crolley" userId="c9b53f4e90a03cb2" providerId="LiveId" clId="{A26EDEAE-20CA-4BEA-837F-F67260496684}"/>
    <pc:docChg chg="undo custSel addSld delSld modSld sldOrd">
      <pc:chgData name="Francesca Crolley" userId="c9b53f4e90a03cb2" providerId="LiveId" clId="{A26EDEAE-20CA-4BEA-837F-F67260496684}" dt="2020-08-08T21:53:29.951" v="2491" actId="22"/>
      <pc:docMkLst>
        <pc:docMk/>
      </pc:docMkLst>
      <pc:sldChg chg="modSp mod">
        <pc:chgData name="Francesca Crolley" userId="c9b53f4e90a03cb2" providerId="LiveId" clId="{A26EDEAE-20CA-4BEA-837F-F67260496684}" dt="2020-08-08T21:01:03.231" v="2370" actId="1035"/>
        <pc:sldMkLst>
          <pc:docMk/>
          <pc:sldMk cId="2756050489" sldId="311"/>
        </pc:sldMkLst>
        <pc:spChg chg="mod">
          <ac:chgData name="Francesca Crolley" userId="c9b53f4e90a03cb2" providerId="LiveId" clId="{A26EDEAE-20CA-4BEA-837F-F67260496684}" dt="2020-08-08T21:01:03.231" v="2370" actId="1035"/>
          <ac:spMkLst>
            <pc:docMk/>
            <pc:sldMk cId="2756050489" sldId="311"/>
            <ac:spMk id="13" creationId="{EB51395D-BEB5-4373-B082-A03A05F67FD6}"/>
          </ac:spMkLst>
        </pc:spChg>
      </pc:sldChg>
      <pc:sldChg chg="addSp delSp modSp mod">
        <pc:chgData name="Francesca Crolley" userId="c9b53f4e90a03cb2" providerId="LiveId" clId="{A26EDEAE-20CA-4BEA-837F-F67260496684}" dt="2020-08-08T20:39:25.498" v="1224" actId="20577"/>
        <pc:sldMkLst>
          <pc:docMk/>
          <pc:sldMk cId="3820057606" sldId="313"/>
        </pc:sldMkLst>
        <pc:spChg chg="mod">
          <ac:chgData name="Francesca Crolley" userId="c9b53f4e90a03cb2" providerId="LiveId" clId="{A26EDEAE-20CA-4BEA-837F-F67260496684}" dt="2020-08-08T20:28:31.547" v="770" actId="20577"/>
          <ac:spMkLst>
            <pc:docMk/>
            <pc:sldMk cId="3820057606" sldId="313"/>
            <ac:spMk id="4" creationId="{F6BF1527-85A6-4722-A758-FE551A1A66C8}"/>
          </ac:spMkLst>
        </pc:spChg>
        <pc:spChg chg="mod">
          <ac:chgData name="Francesca Crolley" userId="c9b53f4e90a03cb2" providerId="LiveId" clId="{A26EDEAE-20CA-4BEA-837F-F67260496684}" dt="2020-08-08T20:39:25.498" v="1224" actId="20577"/>
          <ac:spMkLst>
            <pc:docMk/>
            <pc:sldMk cId="3820057606" sldId="313"/>
            <ac:spMk id="7" creationId="{5DDE6663-1C39-4621-A334-2202C69FF01E}"/>
          </ac:spMkLst>
        </pc:spChg>
        <pc:spChg chg="del">
          <ac:chgData name="Francesca Crolley" userId="c9b53f4e90a03cb2" providerId="LiveId" clId="{A26EDEAE-20CA-4BEA-837F-F67260496684}" dt="2020-08-08T20:29:19.321" v="779" actId="478"/>
          <ac:spMkLst>
            <pc:docMk/>
            <pc:sldMk cId="3820057606" sldId="313"/>
            <ac:spMk id="18" creationId="{130A7AF8-FF50-4B98-8F1C-06E3AE337484}"/>
          </ac:spMkLst>
        </pc:spChg>
        <pc:picChg chg="add mod modCrop">
          <ac:chgData name="Francesca Crolley" userId="c9b53f4e90a03cb2" providerId="LiveId" clId="{A26EDEAE-20CA-4BEA-837F-F67260496684}" dt="2020-08-08T20:29:06.514" v="778" actId="1076"/>
          <ac:picMkLst>
            <pc:docMk/>
            <pc:sldMk cId="3820057606" sldId="313"/>
            <ac:picMk id="3" creationId="{6D43C83C-8349-4F63-92A3-ECBFB66554AB}"/>
          </ac:picMkLst>
        </pc:picChg>
        <pc:picChg chg="mod">
          <ac:chgData name="Francesca Crolley" userId="c9b53f4e90a03cb2" providerId="LiveId" clId="{A26EDEAE-20CA-4BEA-837F-F67260496684}" dt="2020-08-08T20:39:07.319" v="1217" actId="1076"/>
          <ac:picMkLst>
            <pc:docMk/>
            <pc:sldMk cId="3820057606" sldId="313"/>
            <ac:picMk id="6" creationId="{EC01AC2D-B750-48CE-B99C-26550D73AE81}"/>
          </ac:picMkLst>
        </pc:picChg>
        <pc:picChg chg="del">
          <ac:chgData name="Francesca Crolley" userId="c9b53f4e90a03cb2" providerId="LiveId" clId="{A26EDEAE-20CA-4BEA-837F-F67260496684}" dt="2020-08-08T20:29:20.425" v="780" actId="478"/>
          <ac:picMkLst>
            <pc:docMk/>
            <pc:sldMk cId="3820057606" sldId="313"/>
            <ac:picMk id="17" creationId="{633B6754-1503-457F-A4C2-45C08AE67ECD}"/>
          </ac:picMkLst>
        </pc:picChg>
      </pc:sldChg>
      <pc:sldChg chg="addSp delSp modSp mod">
        <pc:chgData name="Francesca Crolley" userId="c9b53f4e90a03cb2" providerId="LiveId" clId="{A26EDEAE-20CA-4BEA-837F-F67260496684}" dt="2020-08-08T21:42:44.703" v="2371" actId="20577"/>
        <pc:sldMkLst>
          <pc:docMk/>
          <pc:sldMk cId="3411458198" sldId="316"/>
        </pc:sldMkLst>
        <pc:spChg chg="mod">
          <ac:chgData name="Francesca Crolley" userId="c9b53f4e90a03cb2" providerId="LiveId" clId="{A26EDEAE-20CA-4BEA-837F-F67260496684}" dt="2020-08-08T20:15:44.172" v="111" actId="20577"/>
          <ac:spMkLst>
            <pc:docMk/>
            <pc:sldMk cId="3411458198" sldId="316"/>
            <ac:spMk id="5" creationId="{ED3737E0-D43A-482F-BC7E-85FBE779B305}"/>
          </ac:spMkLst>
        </pc:spChg>
        <pc:spChg chg="mod">
          <ac:chgData name="Francesca Crolley" userId="c9b53f4e90a03cb2" providerId="LiveId" clId="{A26EDEAE-20CA-4BEA-837F-F67260496684}" dt="2020-08-08T21:42:44.703" v="2371" actId="20577"/>
          <ac:spMkLst>
            <pc:docMk/>
            <pc:sldMk cId="3411458198" sldId="316"/>
            <ac:spMk id="6" creationId="{3CDD3070-C97D-4678-BB2F-C853B249E53A}"/>
          </ac:spMkLst>
        </pc:spChg>
        <pc:spChg chg="add mod">
          <ac:chgData name="Francesca Crolley" userId="c9b53f4e90a03cb2" providerId="LiveId" clId="{A26EDEAE-20CA-4BEA-837F-F67260496684}" dt="2020-08-08T20:26:45.378" v="531" actId="20577"/>
          <ac:spMkLst>
            <pc:docMk/>
            <pc:sldMk cId="3411458198" sldId="316"/>
            <ac:spMk id="8" creationId="{73CE0C3C-939C-427C-A7AD-17B03D08BDF7}"/>
          </ac:spMkLst>
        </pc:spChg>
        <pc:graphicFrameChg chg="add del mod modGraphic">
          <ac:chgData name="Francesca Crolley" userId="c9b53f4e90a03cb2" providerId="LiveId" clId="{A26EDEAE-20CA-4BEA-837F-F67260496684}" dt="2020-08-08T20:20:31.599" v="428" actId="478"/>
          <ac:graphicFrameMkLst>
            <pc:docMk/>
            <pc:sldMk cId="3411458198" sldId="316"/>
            <ac:graphicFrameMk id="2" creationId="{B0D85A53-E765-42F8-960B-0F492E21448E}"/>
          </ac:graphicFrameMkLst>
        </pc:graphicFrameChg>
        <pc:picChg chg="del">
          <ac:chgData name="Francesca Crolley" userId="c9b53f4e90a03cb2" providerId="LiveId" clId="{A26EDEAE-20CA-4BEA-837F-F67260496684}" dt="2020-08-08T20:15:50.136" v="112" actId="478"/>
          <ac:picMkLst>
            <pc:docMk/>
            <pc:sldMk cId="3411458198" sldId="316"/>
            <ac:picMk id="3" creationId="{12953E20-62FD-4B0B-BAA8-7C9FE22AC7A1}"/>
          </ac:picMkLst>
        </pc:picChg>
        <pc:picChg chg="add mod">
          <ac:chgData name="Francesca Crolley" userId="c9b53f4e90a03cb2" providerId="LiveId" clId="{A26EDEAE-20CA-4BEA-837F-F67260496684}" dt="2020-08-08T20:26:57.505" v="533" actId="1076"/>
          <ac:picMkLst>
            <pc:docMk/>
            <pc:sldMk cId="3411458198" sldId="316"/>
            <ac:picMk id="7" creationId="{65620ECF-AB90-4868-9CC6-F9D3BF07AFCE}"/>
          </ac:picMkLst>
        </pc:picChg>
      </pc:sldChg>
      <pc:sldChg chg="del">
        <pc:chgData name="Francesca Crolley" userId="c9b53f4e90a03cb2" providerId="LiveId" clId="{A26EDEAE-20CA-4BEA-837F-F67260496684}" dt="2020-08-08T20:25:43.583" v="497" actId="2696"/>
        <pc:sldMkLst>
          <pc:docMk/>
          <pc:sldMk cId="456631783" sldId="318"/>
        </pc:sldMkLst>
      </pc:sldChg>
      <pc:sldChg chg="del">
        <pc:chgData name="Francesca Crolley" userId="c9b53f4e90a03cb2" providerId="LiveId" clId="{A26EDEAE-20CA-4BEA-837F-F67260496684}" dt="2020-08-08T20:34:30.495" v="991" actId="2696"/>
        <pc:sldMkLst>
          <pc:docMk/>
          <pc:sldMk cId="2328627342" sldId="372"/>
        </pc:sldMkLst>
      </pc:sldChg>
      <pc:sldChg chg="del">
        <pc:chgData name="Francesca Crolley" userId="c9b53f4e90a03cb2" providerId="LiveId" clId="{A26EDEAE-20CA-4BEA-837F-F67260496684}" dt="2020-08-08T20:35:38.647" v="1017" actId="2696"/>
        <pc:sldMkLst>
          <pc:docMk/>
          <pc:sldMk cId="310697218" sldId="373"/>
        </pc:sldMkLst>
      </pc:sldChg>
      <pc:sldChg chg="del">
        <pc:chgData name="Francesca Crolley" userId="c9b53f4e90a03cb2" providerId="LiveId" clId="{A26EDEAE-20CA-4BEA-837F-F67260496684}" dt="2020-08-08T20:35:50.285" v="1018" actId="2696"/>
        <pc:sldMkLst>
          <pc:docMk/>
          <pc:sldMk cId="3135931154" sldId="374"/>
        </pc:sldMkLst>
      </pc:sldChg>
      <pc:sldChg chg="addSp delSp modSp mod ord">
        <pc:chgData name="Francesca Crolley" userId="c9b53f4e90a03cb2" providerId="LiveId" clId="{A26EDEAE-20CA-4BEA-837F-F67260496684}" dt="2020-08-08T21:53:11.953" v="2483" actId="22"/>
        <pc:sldMkLst>
          <pc:docMk/>
          <pc:sldMk cId="4105524942" sldId="375"/>
        </pc:sldMkLst>
        <pc:spChg chg="add mod">
          <ac:chgData name="Francesca Crolley" userId="c9b53f4e90a03cb2" providerId="LiveId" clId="{A26EDEAE-20CA-4BEA-837F-F67260496684}" dt="2020-08-08T20:43:06.681" v="1637" actId="20577"/>
          <ac:spMkLst>
            <pc:docMk/>
            <pc:sldMk cId="4105524942" sldId="375"/>
            <ac:spMk id="3" creationId="{E9678D40-FCBD-473E-892C-657FEB288DE1}"/>
          </ac:spMkLst>
        </pc:spChg>
        <pc:spChg chg="mod">
          <ac:chgData name="Francesca Crolley" userId="c9b53f4e90a03cb2" providerId="LiveId" clId="{A26EDEAE-20CA-4BEA-837F-F67260496684}" dt="2020-08-08T21:43:48.562" v="2406" actId="20577"/>
          <ac:spMkLst>
            <pc:docMk/>
            <pc:sldMk cId="4105524942" sldId="375"/>
            <ac:spMk id="4" creationId="{F6BF1527-85A6-4722-A758-FE551A1A66C8}"/>
          </ac:spMkLst>
        </pc:spChg>
        <pc:spChg chg="add del mod">
          <ac:chgData name="Francesca Crolley" userId="c9b53f4e90a03cb2" providerId="LiveId" clId="{A26EDEAE-20CA-4BEA-837F-F67260496684}" dt="2020-08-08T21:53:11.366" v="2482" actId="478"/>
          <ac:spMkLst>
            <pc:docMk/>
            <pc:sldMk cId="4105524942" sldId="375"/>
            <ac:spMk id="5" creationId="{1A471EAF-FDE0-4B69-B21A-DC38D1218691}"/>
          </ac:spMkLst>
        </pc:spChg>
        <pc:spChg chg="add">
          <ac:chgData name="Francesca Crolley" userId="c9b53f4e90a03cb2" providerId="LiveId" clId="{A26EDEAE-20CA-4BEA-837F-F67260496684}" dt="2020-08-08T21:53:11.953" v="2483" actId="22"/>
          <ac:spMkLst>
            <pc:docMk/>
            <pc:sldMk cId="4105524942" sldId="375"/>
            <ac:spMk id="6" creationId="{1533EF0F-278D-4C16-8680-0BD6199A9E82}"/>
          </ac:spMkLst>
        </pc:spChg>
        <pc:spChg chg="del">
          <ac:chgData name="Francesca Crolley" userId="c9b53f4e90a03cb2" providerId="LiveId" clId="{A26EDEAE-20CA-4BEA-837F-F67260496684}" dt="2020-08-08T20:39:41.652" v="1225" actId="478"/>
          <ac:spMkLst>
            <pc:docMk/>
            <pc:sldMk cId="4105524942" sldId="375"/>
            <ac:spMk id="7" creationId="{5DDE6663-1C39-4621-A334-2202C69FF01E}"/>
          </ac:spMkLst>
        </pc:spChg>
        <pc:picChg chg="add mod">
          <ac:chgData name="Francesca Crolley" userId="c9b53f4e90a03cb2" providerId="LiveId" clId="{A26EDEAE-20CA-4BEA-837F-F67260496684}" dt="2020-08-08T20:43:31.574" v="1644" actId="1038"/>
          <ac:picMkLst>
            <pc:docMk/>
            <pc:sldMk cId="4105524942" sldId="375"/>
            <ac:picMk id="2" creationId="{A45F7576-398E-475C-9094-B1C2B584FEFE}"/>
          </ac:picMkLst>
        </pc:picChg>
        <pc:picChg chg="del">
          <ac:chgData name="Francesca Crolley" userId="c9b53f4e90a03cb2" providerId="LiveId" clId="{A26EDEAE-20CA-4BEA-837F-F67260496684}" dt="2020-08-08T20:39:42.329" v="1226" actId="478"/>
          <ac:picMkLst>
            <pc:docMk/>
            <pc:sldMk cId="4105524942" sldId="375"/>
            <ac:picMk id="5" creationId="{1E0B263E-E38C-4209-AD28-6F813C27687E}"/>
          </ac:picMkLst>
        </pc:picChg>
      </pc:sldChg>
      <pc:sldChg chg="del">
        <pc:chgData name="Francesca Crolley" userId="c9b53f4e90a03cb2" providerId="LiveId" clId="{A26EDEAE-20CA-4BEA-837F-F67260496684}" dt="2020-08-08T20:35:50.285" v="1018" actId="2696"/>
        <pc:sldMkLst>
          <pc:docMk/>
          <pc:sldMk cId="1420204128" sldId="376"/>
        </pc:sldMkLst>
      </pc:sldChg>
      <pc:sldChg chg="del">
        <pc:chgData name="Francesca Crolley" userId="c9b53f4e90a03cb2" providerId="LiveId" clId="{A26EDEAE-20CA-4BEA-837F-F67260496684}" dt="2020-08-08T20:35:50.285" v="1018" actId="2696"/>
        <pc:sldMkLst>
          <pc:docMk/>
          <pc:sldMk cId="3667597880" sldId="377"/>
        </pc:sldMkLst>
      </pc:sldChg>
      <pc:sldChg chg="del">
        <pc:chgData name="Francesca Crolley" userId="c9b53f4e90a03cb2" providerId="LiveId" clId="{A26EDEAE-20CA-4BEA-837F-F67260496684}" dt="2020-08-08T20:35:50.285" v="1018" actId="2696"/>
        <pc:sldMkLst>
          <pc:docMk/>
          <pc:sldMk cId="2809137323" sldId="378"/>
        </pc:sldMkLst>
      </pc:sldChg>
      <pc:sldChg chg="del">
        <pc:chgData name="Francesca Crolley" userId="c9b53f4e90a03cb2" providerId="LiveId" clId="{A26EDEAE-20CA-4BEA-837F-F67260496684}" dt="2020-08-08T20:35:50.285" v="1018" actId="2696"/>
        <pc:sldMkLst>
          <pc:docMk/>
          <pc:sldMk cId="4022569279" sldId="379"/>
        </pc:sldMkLst>
      </pc:sldChg>
      <pc:sldChg chg="del">
        <pc:chgData name="Francesca Crolley" userId="c9b53f4e90a03cb2" providerId="LiveId" clId="{A26EDEAE-20CA-4BEA-837F-F67260496684}" dt="2020-08-08T20:35:50.285" v="1018" actId="2696"/>
        <pc:sldMkLst>
          <pc:docMk/>
          <pc:sldMk cId="259119243" sldId="380"/>
        </pc:sldMkLst>
      </pc:sldChg>
      <pc:sldChg chg="del">
        <pc:chgData name="Francesca Crolley" userId="c9b53f4e90a03cb2" providerId="LiveId" clId="{A26EDEAE-20CA-4BEA-837F-F67260496684}" dt="2020-08-08T20:35:50.285" v="1018" actId="2696"/>
        <pc:sldMkLst>
          <pc:docMk/>
          <pc:sldMk cId="1645651939" sldId="381"/>
        </pc:sldMkLst>
      </pc:sldChg>
      <pc:sldChg chg="del">
        <pc:chgData name="Francesca Crolley" userId="c9b53f4e90a03cb2" providerId="LiveId" clId="{A26EDEAE-20CA-4BEA-837F-F67260496684}" dt="2020-08-08T20:35:50.285" v="1018" actId="2696"/>
        <pc:sldMkLst>
          <pc:docMk/>
          <pc:sldMk cId="350353879" sldId="382"/>
        </pc:sldMkLst>
      </pc:sldChg>
      <pc:sldChg chg="del">
        <pc:chgData name="Francesca Crolley" userId="c9b53f4e90a03cb2" providerId="LiveId" clId="{A26EDEAE-20CA-4BEA-837F-F67260496684}" dt="2020-08-08T20:35:50.285" v="1018" actId="2696"/>
        <pc:sldMkLst>
          <pc:docMk/>
          <pc:sldMk cId="638378074" sldId="383"/>
        </pc:sldMkLst>
      </pc:sldChg>
      <pc:sldChg chg="del">
        <pc:chgData name="Francesca Crolley" userId="c9b53f4e90a03cb2" providerId="LiveId" clId="{A26EDEAE-20CA-4BEA-837F-F67260496684}" dt="2020-08-08T20:35:50.285" v="1018" actId="2696"/>
        <pc:sldMkLst>
          <pc:docMk/>
          <pc:sldMk cId="3702443643" sldId="384"/>
        </pc:sldMkLst>
      </pc:sldChg>
      <pc:sldChg chg="del">
        <pc:chgData name="Francesca Crolley" userId="c9b53f4e90a03cb2" providerId="LiveId" clId="{A26EDEAE-20CA-4BEA-837F-F67260496684}" dt="2020-08-08T20:35:50.285" v="1018" actId="2696"/>
        <pc:sldMkLst>
          <pc:docMk/>
          <pc:sldMk cId="3501369997" sldId="385"/>
        </pc:sldMkLst>
      </pc:sldChg>
      <pc:sldChg chg="del">
        <pc:chgData name="Francesca Crolley" userId="c9b53f4e90a03cb2" providerId="LiveId" clId="{A26EDEAE-20CA-4BEA-837F-F67260496684}" dt="2020-08-08T20:35:50.285" v="1018" actId="2696"/>
        <pc:sldMkLst>
          <pc:docMk/>
          <pc:sldMk cId="855704011" sldId="386"/>
        </pc:sldMkLst>
      </pc:sldChg>
      <pc:sldChg chg="del">
        <pc:chgData name="Francesca Crolley" userId="c9b53f4e90a03cb2" providerId="LiveId" clId="{A26EDEAE-20CA-4BEA-837F-F67260496684}" dt="2020-08-08T20:35:50.285" v="1018" actId="2696"/>
        <pc:sldMkLst>
          <pc:docMk/>
          <pc:sldMk cId="1926392055" sldId="387"/>
        </pc:sldMkLst>
      </pc:sldChg>
      <pc:sldChg chg="del">
        <pc:chgData name="Francesca Crolley" userId="c9b53f4e90a03cb2" providerId="LiveId" clId="{A26EDEAE-20CA-4BEA-837F-F67260496684}" dt="2020-08-08T20:35:50.285" v="1018" actId="2696"/>
        <pc:sldMkLst>
          <pc:docMk/>
          <pc:sldMk cId="809001017" sldId="388"/>
        </pc:sldMkLst>
      </pc:sldChg>
      <pc:sldChg chg="del">
        <pc:chgData name="Francesca Crolley" userId="c9b53f4e90a03cb2" providerId="LiveId" clId="{A26EDEAE-20CA-4BEA-837F-F67260496684}" dt="2020-08-08T20:35:50.285" v="1018" actId="2696"/>
        <pc:sldMkLst>
          <pc:docMk/>
          <pc:sldMk cId="29345135" sldId="389"/>
        </pc:sldMkLst>
      </pc:sldChg>
      <pc:sldChg chg="del">
        <pc:chgData name="Francesca Crolley" userId="c9b53f4e90a03cb2" providerId="LiveId" clId="{A26EDEAE-20CA-4BEA-837F-F67260496684}" dt="2020-08-08T20:35:50.285" v="1018" actId="2696"/>
        <pc:sldMkLst>
          <pc:docMk/>
          <pc:sldMk cId="1781362983" sldId="390"/>
        </pc:sldMkLst>
      </pc:sldChg>
      <pc:sldChg chg="del">
        <pc:chgData name="Francesca Crolley" userId="c9b53f4e90a03cb2" providerId="LiveId" clId="{A26EDEAE-20CA-4BEA-837F-F67260496684}" dt="2020-08-08T20:57:58.567" v="2306" actId="2696"/>
        <pc:sldMkLst>
          <pc:docMk/>
          <pc:sldMk cId="1609952214" sldId="391"/>
        </pc:sldMkLst>
      </pc:sldChg>
      <pc:sldChg chg="addSp delSp modSp add mod">
        <pc:chgData name="Francesca Crolley" userId="c9b53f4e90a03cb2" providerId="LiveId" clId="{A26EDEAE-20CA-4BEA-837F-F67260496684}" dt="2020-08-08T21:52:59.528" v="2481" actId="1035"/>
        <pc:sldMkLst>
          <pc:docMk/>
          <pc:sldMk cId="1669204379" sldId="392"/>
        </pc:sldMkLst>
        <pc:spChg chg="add mod">
          <ac:chgData name="Francesca Crolley" userId="c9b53f4e90a03cb2" providerId="LiveId" clId="{A26EDEAE-20CA-4BEA-837F-F67260496684}" dt="2020-08-08T20:41:00.982" v="1377" actId="20577"/>
          <ac:spMkLst>
            <pc:docMk/>
            <pc:sldMk cId="1669204379" sldId="392"/>
            <ac:spMk id="3" creationId="{AE522473-AC7F-472C-B32E-7DB749494677}"/>
          </ac:spMkLst>
        </pc:spChg>
        <pc:spChg chg="mod">
          <ac:chgData name="Francesca Crolley" userId="c9b53f4e90a03cb2" providerId="LiveId" clId="{A26EDEAE-20CA-4BEA-837F-F67260496684}" dt="2020-08-08T21:44:43.486" v="2430" actId="20577"/>
          <ac:spMkLst>
            <pc:docMk/>
            <pc:sldMk cId="1669204379" sldId="392"/>
            <ac:spMk id="4" creationId="{F6BF1527-85A6-4722-A758-FE551A1A66C8}"/>
          </ac:spMkLst>
        </pc:spChg>
        <pc:spChg chg="add mod">
          <ac:chgData name="Francesca Crolley" userId="c9b53f4e90a03cb2" providerId="LiveId" clId="{A26EDEAE-20CA-4BEA-837F-F67260496684}" dt="2020-08-08T21:52:59.528" v="2481" actId="1035"/>
          <ac:spMkLst>
            <pc:docMk/>
            <pc:sldMk cId="1669204379" sldId="392"/>
            <ac:spMk id="5" creationId="{81CF4994-FAEB-467A-9712-2022A9109C7B}"/>
          </ac:spMkLst>
        </pc:spChg>
        <pc:spChg chg="del mod">
          <ac:chgData name="Francesca Crolley" userId="c9b53f4e90a03cb2" providerId="LiveId" clId="{A26EDEAE-20CA-4BEA-837F-F67260496684}" dt="2020-08-08T20:41:13.014" v="1379" actId="478"/>
          <ac:spMkLst>
            <pc:docMk/>
            <pc:sldMk cId="1669204379" sldId="392"/>
            <ac:spMk id="7" creationId="{5DDE6663-1C39-4621-A334-2202C69FF01E}"/>
          </ac:spMkLst>
        </pc:spChg>
        <pc:picChg chg="add mod">
          <ac:chgData name="Francesca Crolley" userId="c9b53f4e90a03cb2" providerId="LiveId" clId="{A26EDEAE-20CA-4BEA-837F-F67260496684}" dt="2020-08-08T20:41:09.085" v="1378" actId="27957"/>
          <ac:picMkLst>
            <pc:docMk/>
            <pc:sldMk cId="1669204379" sldId="392"/>
            <ac:picMk id="2" creationId="{05D8CB77-DC55-4764-9213-2CE607DFB392}"/>
          </ac:picMkLst>
        </pc:picChg>
        <pc:picChg chg="del">
          <ac:chgData name="Francesca Crolley" userId="c9b53f4e90a03cb2" providerId="LiveId" clId="{A26EDEAE-20CA-4BEA-837F-F67260496684}" dt="2020-08-08T20:39:53.772" v="1229" actId="478"/>
          <ac:picMkLst>
            <pc:docMk/>
            <pc:sldMk cId="1669204379" sldId="392"/>
            <ac:picMk id="5" creationId="{1E0B263E-E38C-4209-AD28-6F813C27687E}"/>
          </ac:picMkLst>
        </pc:picChg>
      </pc:sldChg>
      <pc:sldChg chg="addSp delSp modSp add mod">
        <pc:chgData name="Francesca Crolley" userId="c9b53f4e90a03cb2" providerId="LiveId" clId="{A26EDEAE-20CA-4BEA-837F-F67260496684}" dt="2020-08-08T21:53:17.502" v="2485" actId="22"/>
        <pc:sldMkLst>
          <pc:docMk/>
          <pc:sldMk cId="890339666" sldId="393"/>
        </pc:sldMkLst>
        <pc:spChg chg="mod">
          <ac:chgData name="Francesca Crolley" userId="c9b53f4e90a03cb2" providerId="LiveId" clId="{A26EDEAE-20CA-4BEA-837F-F67260496684}" dt="2020-08-08T20:45:30.564" v="1807" actId="20577"/>
          <ac:spMkLst>
            <pc:docMk/>
            <pc:sldMk cId="890339666" sldId="393"/>
            <ac:spMk id="3" creationId="{AE522473-AC7F-472C-B32E-7DB749494677}"/>
          </ac:spMkLst>
        </pc:spChg>
        <pc:spChg chg="mod">
          <ac:chgData name="Francesca Crolley" userId="c9b53f4e90a03cb2" providerId="LiveId" clId="{A26EDEAE-20CA-4BEA-837F-F67260496684}" dt="2020-08-08T20:46:28.424" v="1837" actId="5793"/>
          <ac:spMkLst>
            <pc:docMk/>
            <pc:sldMk cId="890339666" sldId="393"/>
            <ac:spMk id="4" creationId="{F6BF1527-85A6-4722-A758-FE551A1A66C8}"/>
          </ac:spMkLst>
        </pc:spChg>
        <pc:spChg chg="add del">
          <ac:chgData name="Francesca Crolley" userId="c9b53f4e90a03cb2" providerId="LiveId" clId="{A26EDEAE-20CA-4BEA-837F-F67260496684}" dt="2020-08-08T21:53:17.049" v="2484" actId="478"/>
          <ac:spMkLst>
            <pc:docMk/>
            <pc:sldMk cId="890339666" sldId="393"/>
            <ac:spMk id="5" creationId="{94C7F028-3C0B-4E2E-897E-2FC5EACDB625}"/>
          </ac:spMkLst>
        </pc:spChg>
        <pc:spChg chg="add">
          <ac:chgData name="Francesca Crolley" userId="c9b53f4e90a03cb2" providerId="LiveId" clId="{A26EDEAE-20CA-4BEA-837F-F67260496684}" dt="2020-08-08T21:53:17.502" v="2485" actId="22"/>
          <ac:spMkLst>
            <pc:docMk/>
            <pc:sldMk cId="890339666" sldId="393"/>
            <ac:spMk id="6" creationId="{465DFFD9-36B8-4E71-9968-A1529DEB2AA1}"/>
          </ac:spMkLst>
        </pc:spChg>
        <pc:picChg chg="mod">
          <ac:chgData name="Francesca Crolley" userId="c9b53f4e90a03cb2" providerId="LiveId" clId="{A26EDEAE-20CA-4BEA-837F-F67260496684}" dt="2020-08-08T20:51:24.113" v="2013" actId="14826"/>
          <ac:picMkLst>
            <pc:docMk/>
            <pc:sldMk cId="890339666" sldId="393"/>
            <ac:picMk id="2" creationId="{05D8CB77-DC55-4764-9213-2CE607DFB392}"/>
          </ac:picMkLst>
        </pc:picChg>
      </pc:sldChg>
      <pc:sldChg chg="addSp delSp modSp add mod">
        <pc:chgData name="Francesca Crolley" userId="c9b53f4e90a03cb2" providerId="LiveId" clId="{A26EDEAE-20CA-4BEA-837F-F67260496684}" dt="2020-08-08T21:53:21.424" v="2487" actId="22"/>
        <pc:sldMkLst>
          <pc:docMk/>
          <pc:sldMk cId="2678713273" sldId="394"/>
        </pc:sldMkLst>
        <pc:spChg chg="mod">
          <ac:chgData name="Francesca Crolley" userId="c9b53f4e90a03cb2" providerId="LiveId" clId="{A26EDEAE-20CA-4BEA-837F-F67260496684}" dt="2020-08-08T20:48:35.451" v="2003" actId="20577"/>
          <ac:spMkLst>
            <pc:docMk/>
            <pc:sldMk cId="2678713273" sldId="394"/>
            <ac:spMk id="3" creationId="{AE522473-AC7F-472C-B32E-7DB749494677}"/>
          </ac:spMkLst>
        </pc:spChg>
        <pc:spChg chg="mod">
          <ac:chgData name="Francesca Crolley" userId="c9b53f4e90a03cb2" providerId="LiveId" clId="{A26EDEAE-20CA-4BEA-837F-F67260496684}" dt="2020-08-08T20:49:39.118" v="2012" actId="20577"/>
          <ac:spMkLst>
            <pc:docMk/>
            <pc:sldMk cId="2678713273" sldId="394"/>
            <ac:spMk id="4" creationId="{F6BF1527-85A6-4722-A758-FE551A1A66C8}"/>
          </ac:spMkLst>
        </pc:spChg>
        <pc:spChg chg="add del">
          <ac:chgData name="Francesca Crolley" userId="c9b53f4e90a03cb2" providerId="LiveId" clId="{A26EDEAE-20CA-4BEA-837F-F67260496684}" dt="2020-08-08T21:53:20.888" v="2486" actId="478"/>
          <ac:spMkLst>
            <pc:docMk/>
            <pc:sldMk cId="2678713273" sldId="394"/>
            <ac:spMk id="5" creationId="{2534E382-01B0-44A0-86E0-5E7D76AFA864}"/>
          </ac:spMkLst>
        </pc:spChg>
        <pc:spChg chg="add">
          <ac:chgData name="Francesca Crolley" userId="c9b53f4e90a03cb2" providerId="LiveId" clId="{A26EDEAE-20CA-4BEA-837F-F67260496684}" dt="2020-08-08T21:53:21.424" v="2487" actId="22"/>
          <ac:spMkLst>
            <pc:docMk/>
            <pc:sldMk cId="2678713273" sldId="394"/>
            <ac:spMk id="6" creationId="{FBEADAC0-4A14-48F6-A323-D35730E4A003}"/>
          </ac:spMkLst>
        </pc:spChg>
      </pc:sldChg>
      <pc:sldChg chg="addSp delSp modSp add mod">
        <pc:chgData name="Francesca Crolley" userId="c9b53f4e90a03cb2" providerId="LiveId" clId="{A26EDEAE-20CA-4BEA-837F-F67260496684}" dt="2020-08-08T21:53:25.380" v="2489" actId="22"/>
        <pc:sldMkLst>
          <pc:docMk/>
          <pc:sldMk cId="2075421761" sldId="395"/>
        </pc:sldMkLst>
        <pc:spChg chg="mod">
          <ac:chgData name="Francesca Crolley" userId="c9b53f4e90a03cb2" providerId="LiveId" clId="{A26EDEAE-20CA-4BEA-837F-F67260496684}" dt="2020-08-08T20:54:56.853" v="2279" actId="20577"/>
          <ac:spMkLst>
            <pc:docMk/>
            <pc:sldMk cId="2075421761" sldId="395"/>
            <ac:spMk id="3" creationId="{AE522473-AC7F-472C-B32E-7DB749494677}"/>
          </ac:spMkLst>
        </pc:spChg>
        <pc:spChg chg="mod">
          <ac:chgData name="Francesca Crolley" userId="c9b53f4e90a03cb2" providerId="LiveId" clId="{A26EDEAE-20CA-4BEA-837F-F67260496684}" dt="2020-08-08T21:46:50.798" v="2459" actId="20577"/>
          <ac:spMkLst>
            <pc:docMk/>
            <pc:sldMk cId="2075421761" sldId="395"/>
            <ac:spMk id="4" creationId="{F6BF1527-85A6-4722-A758-FE551A1A66C8}"/>
          </ac:spMkLst>
        </pc:spChg>
        <pc:spChg chg="add del">
          <ac:chgData name="Francesca Crolley" userId="c9b53f4e90a03cb2" providerId="LiveId" clId="{A26EDEAE-20CA-4BEA-837F-F67260496684}" dt="2020-08-08T21:53:24.899" v="2488" actId="478"/>
          <ac:spMkLst>
            <pc:docMk/>
            <pc:sldMk cId="2075421761" sldId="395"/>
            <ac:spMk id="5" creationId="{C5432583-21DB-4C7A-8E55-081BDE4B88D8}"/>
          </ac:spMkLst>
        </pc:spChg>
        <pc:spChg chg="add">
          <ac:chgData name="Francesca Crolley" userId="c9b53f4e90a03cb2" providerId="LiveId" clId="{A26EDEAE-20CA-4BEA-837F-F67260496684}" dt="2020-08-08T21:53:25.380" v="2489" actId="22"/>
          <ac:spMkLst>
            <pc:docMk/>
            <pc:sldMk cId="2075421761" sldId="395"/>
            <ac:spMk id="6" creationId="{3647F051-C57E-49CB-8580-71223615E0C2}"/>
          </ac:spMkLst>
        </pc:spChg>
        <pc:picChg chg="mod">
          <ac:chgData name="Francesca Crolley" userId="c9b53f4e90a03cb2" providerId="LiveId" clId="{A26EDEAE-20CA-4BEA-837F-F67260496684}" dt="2020-08-08T20:56:32.624" v="2281" actId="14826"/>
          <ac:picMkLst>
            <pc:docMk/>
            <pc:sldMk cId="2075421761" sldId="395"/>
            <ac:picMk id="2" creationId="{05D8CB77-DC55-4764-9213-2CE607DFB392}"/>
          </ac:picMkLst>
        </pc:picChg>
      </pc:sldChg>
      <pc:sldChg chg="addSp delSp modSp add mod">
        <pc:chgData name="Francesca Crolley" userId="c9b53f4e90a03cb2" providerId="LiveId" clId="{A26EDEAE-20CA-4BEA-837F-F67260496684}" dt="2020-08-08T21:53:29.951" v="2491" actId="22"/>
        <pc:sldMkLst>
          <pc:docMk/>
          <pc:sldMk cId="2247627259" sldId="396"/>
        </pc:sldMkLst>
        <pc:spChg chg="add del">
          <ac:chgData name="Francesca Crolley" userId="c9b53f4e90a03cb2" providerId="LiveId" clId="{A26EDEAE-20CA-4BEA-837F-F67260496684}" dt="2020-08-08T21:53:28.813" v="2490" actId="478"/>
          <ac:spMkLst>
            <pc:docMk/>
            <pc:sldMk cId="2247627259" sldId="396"/>
            <ac:spMk id="2" creationId="{0B5B8B31-8B8F-4B94-AF4B-78FA0C1EF7B1}"/>
          </ac:spMkLst>
        </pc:spChg>
        <pc:spChg chg="add">
          <ac:chgData name="Francesca Crolley" userId="c9b53f4e90a03cb2" providerId="LiveId" clId="{A26EDEAE-20CA-4BEA-837F-F67260496684}" dt="2020-08-08T21:53:29.951" v="2491" actId="22"/>
          <ac:spMkLst>
            <pc:docMk/>
            <pc:sldMk cId="2247627259" sldId="396"/>
            <ac:spMk id="3" creationId="{3DE2A5FD-7F88-435F-B043-974476803535}"/>
          </ac:spMkLst>
        </pc:spChg>
        <pc:spChg chg="del">
          <ac:chgData name="Francesca Crolley" userId="c9b53f4e90a03cb2" providerId="LiveId" clId="{A26EDEAE-20CA-4BEA-837F-F67260496684}" dt="2020-08-08T20:57:40.677" v="2303" actId="478"/>
          <ac:spMkLst>
            <pc:docMk/>
            <pc:sldMk cId="2247627259" sldId="396"/>
            <ac:spMk id="3" creationId="{AE522473-AC7F-472C-B32E-7DB749494677}"/>
          </ac:spMkLst>
        </pc:spChg>
        <pc:spChg chg="mod">
          <ac:chgData name="Francesca Crolley" userId="c9b53f4e90a03cb2" providerId="LiveId" clId="{A26EDEAE-20CA-4BEA-837F-F67260496684}" dt="2020-08-08T21:47:18.386" v="2460" actId="20577"/>
          <ac:spMkLst>
            <pc:docMk/>
            <pc:sldMk cId="2247627259" sldId="396"/>
            <ac:spMk id="4" creationId="{F6BF1527-85A6-4722-A758-FE551A1A66C8}"/>
          </ac:spMkLst>
        </pc:spChg>
        <pc:spChg chg="add mod">
          <ac:chgData name="Francesca Crolley" userId="c9b53f4e90a03cb2" providerId="LiveId" clId="{A26EDEAE-20CA-4BEA-837F-F67260496684}" dt="2020-08-08T20:57:46.002" v="2305" actId="1076"/>
          <ac:spMkLst>
            <pc:docMk/>
            <pc:sldMk cId="2247627259" sldId="396"/>
            <ac:spMk id="5" creationId="{D0A9369B-4880-44E5-9663-83E29ECE7268}"/>
          </ac:spMkLst>
        </pc:spChg>
        <pc:picChg chg="del">
          <ac:chgData name="Francesca Crolley" userId="c9b53f4e90a03cb2" providerId="LiveId" clId="{A26EDEAE-20CA-4BEA-837F-F67260496684}" dt="2020-08-08T20:57:37.940" v="2302" actId="478"/>
          <ac:picMkLst>
            <pc:docMk/>
            <pc:sldMk cId="2247627259" sldId="396"/>
            <ac:picMk id="2" creationId="{05D8CB77-DC55-4764-9213-2CE607DFB392}"/>
          </ac:picMkLst>
        </pc:picChg>
        <pc:picChg chg="add mod">
          <ac:chgData name="Francesca Crolley" userId="c9b53f4e90a03cb2" providerId="LiveId" clId="{A26EDEAE-20CA-4BEA-837F-F67260496684}" dt="2020-08-08T20:57:46.002" v="2305" actId="1076"/>
          <ac:picMkLst>
            <pc:docMk/>
            <pc:sldMk cId="2247627259" sldId="396"/>
            <ac:picMk id="6" creationId="{A1FA815E-536E-4464-B800-C9C189CCE0BD}"/>
          </ac:picMkLst>
        </pc:picChg>
        <pc:picChg chg="add del mod modCrop">
          <ac:chgData name="Francesca Crolley" userId="c9b53f4e90a03cb2" providerId="LiveId" clId="{A26EDEAE-20CA-4BEA-837F-F67260496684}" dt="2020-08-08T20:59:02.025" v="2314" actId="478"/>
          <ac:picMkLst>
            <pc:docMk/>
            <pc:sldMk cId="2247627259" sldId="396"/>
            <ac:picMk id="7" creationId="{FAF3575B-0463-45FA-9EBA-B82D9C68D63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5/15/24</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5/15/24</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9.xml.rels><?xml version="1.0" encoding="UTF-8" standalone="yes"?>
<Relationships xmlns="http://schemas.openxmlformats.org/package/2006/relationships"><Relationship Id="rId3" Type="http://schemas.openxmlformats.org/officeDocument/2006/relationships/hyperlink" Target="mailto:support@airiodion.com" TargetMode="External"/><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0.sv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AA5990-3F0D-40C8-B7E3-E186652E6D70}"/>
              </a:ext>
            </a:extLst>
          </p:cNvPr>
          <p:cNvPicPr>
            <a:picLocks noChangeAspect="1"/>
          </p:cNvPicPr>
          <p:nvPr/>
        </p:nvPicPr>
        <p:blipFill rotWithShape="1">
          <a:blip r:embed="rId2">
            <a:extLst>
              <a:ext uri="{28A0092B-C50C-407E-A947-70E740481C1C}">
                <a14:useLocalDpi xmlns:a14="http://schemas.microsoft.com/office/drawing/2010/main" val="0"/>
              </a:ext>
            </a:extLst>
          </a:blip>
          <a:srcRect l="4846" r="1186"/>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660817"/>
            <a:ext cx="3953501" cy="3072393"/>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rgbClr val="FF6600"/>
                </a:solidFill>
                <a:latin typeface="+mn-lt"/>
              </a:rPr>
              <a:t>Managing Resistance to Change</a:t>
            </a:r>
          </a:p>
          <a:p>
            <a:pPr>
              <a:spcAft>
                <a:spcPts val="600"/>
              </a:spcAft>
            </a:pPr>
            <a:r>
              <a:rPr lang="en-US" dirty="0">
                <a:solidFill>
                  <a:schemeClr val="bg1"/>
                </a:solidFill>
              </a:rPr>
              <a:t>(Checklist)</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white logo with a black background&#10;&#10;Description automatically generated">
            <a:extLst>
              <a:ext uri="{FF2B5EF4-FFF2-40B4-BE49-F238E27FC236}">
                <a16:creationId xmlns:a16="http://schemas.microsoft.com/office/drawing/2014/main" id="{FC1F65EB-56D7-7D04-4C9E-07E9DE7D53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3369" y="30643"/>
            <a:ext cx="1260347" cy="1260347"/>
          </a:xfrm>
          <a:prstGeom prst="rect">
            <a:avLst/>
          </a:prstGeom>
        </p:spPr>
      </p:pic>
    </p:spTree>
    <p:extLst>
      <p:ext uri="{BB962C8B-B14F-4D97-AF65-F5344CB8AC3E}">
        <p14:creationId xmlns:p14="http://schemas.microsoft.com/office/powerpoint/2010/main" val="275605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dirty="0">
                <a:solidFill>
                  <a:schemeClr val="bg1"/>
                </a:solidFill>
                <a:latin typeface="+mj-lt"/>
                <a:ea typeface="+mj-ea"/>
                <a:cs typeface="+mj-cs"/>
              </a:rPr>
              <a:t>Checklist for Managing Resistance to Change</a:t>
            </a:r>
            <a:endParaRPr lang="en-US" sz="3600" b="1" kern="1200" dirty="0">
              <a:solidFill>
                <a:schemeClr val="bg1"/>
              </a:solidFill>
              <a:latin typeface="+mj-lt"/>
              <a:ea typeface="+mj-ea"/>
              <a:cs typeface="+mj-cs"/>
            </a:endParaRP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Resistance to change is a natural part of human reaction to a change in environment.</a:t>
            </a:r>
          </a:p>
          <a:p>
            <a:pPr fontAlgn="base"/>
            <a:endParaRPr lang="en-US" sz="2400" dirty="0"/>
          </a:p>
          <a:p>
            <a:pPr fontAlgn="base"/>
            <a:r>
              <a:rPr lang="en-US" sz="2400" dirty="0"/>
              <a:t>Change managers need to be prepared to manage resistance to change to ensure their project achieves the desired results.</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pic>
        <p:nvPicPr>
          <p:cNvPr id="7" name="Graphic 6" descr="Clipboard Partially Checked">
            <a:extLst>
              <a:ext uri="{FF2B5EF4-FFF2-40B4-BE49-F238E27FC236}">
                <a16:creationId xmlns:a16="http://schemas.microsoft.com/office/drawing/2014/main" id="{65620ECF-AB90-4868-9CC6-F9D3BF07AF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1970" y="2602114"/>
            <a:ext cx="4022707" cy="4022707"/>
          </a:xfrm>
          <a:prstGeom prst="rect">
            <a:avLst/>
          </a:prstGeom>
        </p:spPr>
      </p:pic>
      <p:sp>
        <p:nvSpPr>
          <p:cNvPr id="8" name="TextBox 7">
            <a:extLst>
              <a:ext uri="{FF2B5EF4-FFF2-40B4-BE49-F238E27FC236}">
                <a16:creationId xmlns:a16="http://schemas.microsoft.com/office/drawing/2014/main" id="{73CE0C3C-939C-427C-A7AD-17B03D08BDF7}"/>
              </a:ext>
            </a:extLst>
          </p:cNvPr>
          <p:cNvSpPr txBox="1"/>
          <p:nvPr/>
        </p:nvSpPr>
        <p:spPr>
          <a:xfrm>
            <a:off x="868524" y="1101846"/>
            <a:ext cx="2728632" cy="1815882"/>
          </a:xfrm>
          <a:prstGeom prst="rect">
            <a:avLst/>
          </a:prstGeom>
          <a:noFill/>
        </p:spPr>
        <p:txBody>
          <a:bodyPr wrap="none" rtlCol="0">
            <a:spAutoFit/>
          </a:bodyPr>
          <a:lstStyle/>
          <a:p>
            <a:pPr algn="ctr"/>
            <a:r>
              <a:rPr lang="en-US" sz="2800" b="1">
                <a:solidFill>
                  <a:schemeClr val="accent1"/>
                </a:solidFill>
                <a:latin typeface="Biome" panose="020B0503030204020804" pitchFamily="34" charset="0"/>
                <a:cs typeface="Biome" panose="020B0503030204020804" pitchFamily="34" charset="0"/>
              </a:rPr>
              <a:t>OCM Solution</a:t>
            </a:r>
            <a:endParaRPr lang="en-US" sz="2800" b="1" dirty="0">
              <a:solidFill>
                <a:schemeClr val="accent1"/>
              </a:solidFill>
              <a:latin typeface="Biome" panose="020B0503030204020804" pitchFamily="34" charset="0"/>
              <a:cs typeface="Biome" panose="020B0503030204020804" pitchFamily="34" charset="0"/>
            </a:endParaRPr>
          </a:p>
          <a:p>
            <a:pPr algn="ctr"/>
            <a:r>
              <a:rPr lang="en-US" sz="2800" b="1" dirty="0">
                <a:solidFill>
                  <a:schemeClr val="accent1"/>
                </a:solidFill>
                <a:latin typeface="Biome" panose="020B0503030204020804" pitchFamily="34" charset="0"/>
                <a:cs typeface="Biome" panose="020B0503030204020804" pitchFamily="34" charset="0"/>
              </a:rPr>
              <a:t>Resistance</a:t>
            </a:r>
          </a:p>
          <a:p>
            <a:pPr algn="ctr"/>
            <a:r>
              <a:rPr lang="en-US" sz="2800" b="1" dirty="0">
                <a:solidFill>
                  <a:schemeClr val="accent1"/>
                </a:solidFill>
                <a:latin typeface="Biome" panose="020B0503030204020804" pitchFamily="34" charset="0"/>
                <a:cs typeface="Biome" panose="020B0503030204020804" pitchFamily="34" charset="0"/>
              </a:rPr>
              <a:t>Management</a:t>
            </a:r>
          </a:p>
          <a:p>
            <a:pPr algn="ctr"/>
            <a:r>
              <a:rPr lang="en-US" sz="2800" b="1" dirty="0">
                <a:solidFill>
                  <a:schemeClr val="accent1"/>
                </a:solidFill>
                <a:latin typeface="Biome" panose="020B0503030204020804" pitchFamily="34" charset="0"/>
                <a:cs typeface="Biome" panose="020B0503030204020804" pitchFamily="34" charset="0"/>
              </a:rPr>
              <a:t>Checklist</a:t>
            </a:r>
          </a:p>
        </p:txBody>
      </p:sp>
      <p:pic>
        <p:nvPicPr>
          <p:cNvPr id="2" name="Picture 1" descr="A colorful arrow in a square with a green arrow&#10;&#10;Description automatically generated">
            <a:extLst>
              <a:ext uri="{FF2B5EF4-FFF2-40B4-BE49-F238E27FC236}">
                <a16:creationId xmlns:a16="http://schemas.microsoft.com/office/drawing/2014/main" id="{F4378EE5-8497-D281-89C2-FA6699A8BE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29840" y="5785860"/>
            <a:ext cx="1093721" cy="1093721"/>
          </a:xfrm>
          <a:prstGeom prst="rect">
            <a:avLst/>
          </a:prstGeom>
        </p:spPr>
      </p:pic>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2640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The AGS Resistance Management Checklist will take you through the 6 steps in the process of managing and overcoming resistance to change in an organization.</a:t>
            </a:r>
          </a:p>
          <a:p>
            <a:pPr lvl="0"/>
            <a:endParaRPr lang="en-US" sz="2400" dirty="0">
              <a:solidFill>
                <a:schemeClr val="tx1"/>
              </a:solidFill>
            </a:endParaRPr>
          </a:p>
          <a:p>
            <a:pPr lvl="0"/>
            <a:r>
              <a:rPr lang="en-US" sz="2400" dirty="0">
                <a:solidFill>
                  <a:schemeClr val="tx1"/>
                </a:solidFill>
              </a:rPr>
              <a:t>Resistance process overview:</a:t>
            </a:r>
          </a:p>
          <a:p>
            <a:pPr lvl="0"/>
            <a:endParaRPr lang="en-US" sz="2400" dirty="0">
              <a:solidFill>
                <a:schemeClr val="tx1"/>
              </a:solidFill>
            </a:endParaRPr>
          </a:p>
          <a:p>
            <a:pPr lvl="0"/>
            <a:endParaRPr lang="en-US" sz="2400" dirty="0">
              <a:solidFill>
                <a:schemeClr val="tx1"/>
              </a:solidFill>
            </a:endParaRPr>
          </a:p>
        </p:txBody>
      </p:sp>
      <p:pic>
        <p:nvPicPr>
          <p:cNvPr id="6" name="Graphic 5" descr="Questions">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985433"/>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Why Do People Resist Change?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Don’t understand it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Fear of change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No incentive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Distrust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Cling to habits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Bad experience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Peer pressure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Lack of knowledge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Stress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pic>
        <p:nvPicPr>
          <p:cNvPr id="3" name="Picture 2" descr="A picture containing bird, flower&#10;&#10;Description automatically generated">
            <a:extLst>
              <a:ext uri="{FF2B5EF4-FFF2-40B4-BE49-F238E27FC236}">
                <a16:creationId xmlns:a16="http://schemas.microsoft.com/office/drawing/2014/main" id="{6D43C83C-8349-4F63-92A3-ECBFB66554AB}"/>
              </a:ext>
            </a:extLst>
          </p:cNvPr>
          <p:cNvPicPr>
            <a:picLocks noChangeAspect="1"/>
          </p:cNvPicPr>
          <p:nvPr/>
        </p:nvPicPr>
        <p:blipFill rotWithShape="1">
          <a:blip r:embed="rId5">
            <a:extLst>
              <a:ext uri="{28A0092B-C50C-407E-A947-70E740481C1C}">
                <a14:useLocalDpi xmlns:a14="http://schemas.microsoft.com/office/drawing/2010/main" val="0"/>
              </a:ext>
            </a:extLst>
          </a:blip>
          <a:srcRect b="13998"/>
          <a:stretch/>
        </p:blipFill>
        <p:spPr>
          <a:xfrm>
            <a:off x="3184201" y="2915479"/>
            <a:ext cx="8557876" cy="3197722"/>
          </a:xfrm>
          <a:prstGeom prst="rect">
            <a:avLst/>
          </a:prstGeom>
        </p:spPr>
      </p:pic>
    </p:spTree>
    <p:extLst>
      <p:ext uri="{BB962C8B-B14F-4D97-AF65-F5344CB8AC3E}">
        <p14:creationId xmlns:p14="http://schemas.microsoft.com/office/powerpoint/2010/main" val="382005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1. Plan for Resistance</a:t>
            </a:r>
          </a:p>
          <a:p>
            <a:pPr lvl="0"/>
            <a:endParaRPr lang="en-US" sz="2400" dirty="0">
              <a:solidFill>
                <a:schemeClr val="tx1"/>
              </a:solidFill>
            </a:endParaRPr>
          </a:p>
          <a:p>
            <a:pPr lvl="0"/>
            <a:r>
              <a:rPr lang="en-US" sz="2400" dirty="0">
                <a:solidFill>
                  <a:schemeClr val="tx1"/>
                </a:solidFill>
              </a:rPr>
              <a:t>While a world without any employee resistance to change would make change management much easier, it’s not the reality of human nature. You need to expect resistance and understand it’s a normal part of reaction to change.</a:t>
            </a:r>
          </a:p>
          <a:p>
            <a:pPr lvl="0"/>
            <a:endParaRPr lang="en-US" sz="2400" dirty="0">
              <a:solidFill>
                <a:schemeClr val="tx1"/>
              </a:solidFill>
            </a:endParaRPr>
          </a:p>
          <a:p>
            <a:pPr lvl="0"/>
            <a:r>
              <a:rPr lang="en-US" sz="2400" dirty="0">
                <a:solidFill>
                  <a:schemeClr val="tx1"/>
                </a:solidFill>
              </a:rPr>
              <a:t>You can plan for resistance by reading about resistance management to understand the reasons people resistant change at work and be prepared with strategies to overcome resistance to change when it occurs. </a:t>
            </a:r>
          </a:p>
          <a:p>
            <a:pPr lvl="0"/>
            <a:endParaRPr lang="en-US" sz="2400" dirty="0">
              <a:solidFill>
                <a:schemeClr val="tx1"/>
              </a:solidFill>
            </a:endParaRPr>
          </a:p>
        </p:txBody>
      </p:sp>
      <p:pic>
        <p:nvPicPr>
          <p:cNvPr id="2" name="Graphic 1" descr="Books on shelf">
            <a:extLst>
              <a:ext uri="{FF2B5EF4-FFF2-40B4-BE49-F238E27FC236}">
                <a16:creationId xmlns:a16="http://schemas.microsoft.com/office/drawing/2014/main" id="{A45F7576-398E-475C-9094-B1C2B584FE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6261" y="1568186"/>
            <a:ext cx="914400" cy="914400"/>
          </a:xfrm>
          <a:prstGeom prst="rect">
            <a:avLst/>
          </a:prstGeom>
        </p:spPr>
      </p:pic>
      <p:sp>
        <p:nvSpPr>
          <p:cNvPr id="3" name="TextBox 2">
            <a:extLst>
              <a:ext uri="{FF2B5EF4-FFF2-40B4-BE49-F238E27FC236}">
                <a16:creationId xmlns:a16="http://schemas.microsoft.com/office/drawing/2014/main" id="{E9678D40-FCBD-473E-892C-657FEB288DE1}"/>
              </a:ext>
            </a:extLst>
          </p:cNvPr>
          <p:cNvSpPr txBox="1"/>
          <p:nvPr/>
        </p:nvSpPr>
        <p:spPr>
          <a:xfrm>
            <a:off x="304202" y="2730526"/>
            <a:ext cx="2294401" cy="2308324"/>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Resistance Planning</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Learn Reasons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Study Change Resources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Review Mitigation Strategies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Use a Resistance Management Tool</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1533EF0F-278D-4C16-8680-0BD6199A9E8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55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2. Seek Out Potential Resistance</a:t>
            </a:r>
          </a:p>
          <a:p>
            <a:pPr lvl="0"/>
            <a:endParaRPr lang="en-US" sz="2400" dirty="0">
              <a:solidFill>
                <a:schemeClr val="tx1"/>
              </a:solidFill>
            </a:endParaRPr>
          </a:p>
          <a:p>
            <a:pPr lvl="0"/>
            <a:r>
              <a:rPr lang="en-US" sz="2400" dirty="0">
                <a:solidFill>
                  <a:schemeClr val="tx1"/>
                </a:solidFill>
              </a:rPr>
              <a:t>Why would you want to go looking for employee resistance? Because if you can proactively address potential sources of resistance to change up front at the beginning of a change project, it can keep resistance problems from happening and spreading to others in the same department.</a:t>
            </a:r>
          </a:p>
          <a:p>
            <a:pPr lvl="0"/>
            <a:endParaRPr lang="en-US" sz="2400" dirty="0">
              <a:solidFill>
                <a:schemeClr val="tx1"/>
              </a:solidFill>
            </a:endParaRPr>
          </a:p>
          <a:p>
            <a:pPr lvl="0"/>
            <a:r>
              <a:rPr lang="en-US" sz="2400" dirty="0">
                <a:solidFill>
                  <a:schemeClr val="tx1"/>
                </a:solidFill>
              </a:rPr>
              <a:t>When seeking out proactive resistance, you want to look at the history of a stakeholder’s change experience and at how this current change will be impacting them. </a:t>
            </a:r>
          </a:p>
          <a:p>
            <a:pPr lvl="0"/>
            <a:endParaRPr lang="en-US" sz="2400" dirty="0">
              <a:solidFill>
                <a:schemeClr val="tx1"/>
              </a:solidFill>
            </a:endParaRPr>
          </a:p>
          <a:p>
            <a:pPr lvl="0"/>
            <a:r>
              <a:rPr lang="en-US" sz="2400" dirty="0">
                <a:solidFill>
                  <a:schemeClr val="tx1"/>
                </a:solidFill>
              </a:rPr>
              <a:t>People most likely to resist would be ones that showed resistance to a past change and those who are being majorly impacted by the current change.</a:t>
            </a:r>
          </a:p>
          <a:p>
            <a:pPr lvl="0"/>
            <a:endParaRPr lang="en-US" sz="2400" dirty="0">
              <a:solidFill>
                <a:schemeClr val="tx1"/>
              </a:solidFill>
            </a:endParaRP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Find Potential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Stakeholder Assessment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Supervisors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Employee Surveys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Review Workload</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Impact Assessment</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5" name="Rectangle 4">
            <a:extLst>
              <a:ext uri="{FF2B5EF4-FFF2-40B4-BE49-F238E27FC236}">
                <a16:creationId xmlns:a16="http://schemas.microsoft.com/office/drawing/2014/main" id="{81CF4994-FAEB-467A-9712-2022A9109C7B}"/>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920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241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3. Deploy Proactive Resistance Management</a:t>
            </a:r>
          </a:p>
          <a:p>
            <a:pPr lvl="0"/>
            <a:endParaRPr lang="en-US" sz="2400" dirty="0">
              <a:solidFill>
                <a:schemeClr val="tx1"/>
              </a:solidFill>
            </a:endParaRPr>
          </a:p>
          <a:p>
            <a:pPr lvl="0"/>
            <a:r>
              <a:rPr lang="en-US" sz="2400" dirty="0">
                <a:solidFill>
                  <a:schemeClr val="tx1"/>
                </a:solidFill>
              </a:rPr>
              <a:t>Proactive resistance management is about trying to win over those being impacted by a change before resistance really has a chance to occur.</a:t>
            </a:r>
          </a:p>
          <a:p>
            <a:pPr lvl="0"/>
            <a:endParaRPr lang="en-US" sz="2400" dirty="0">
              <a:solidFill>
                <a:schemeClr val="tx1"/>
              </a:solidFill>
            </a:endParaRPr>
          </a:p>
          <a:p>
            <a:pPr lvl="0"/>
            <a:r>
              <a:rPr lang="en-US" sz="2400" dirty="0">
                <a:solidFill>
                  <a:schemeClr val="tx1"/>
                </a:solidFill>
              </a:rPr>
              <a:t>Proactive resistance involves active communication and education designed to allay fears, address potential resistance points, and hopefully reassure someone enough that they will not have any reasons for resistance to change.</a:t>
            </a:r>
          </a:p>
          <a:p>
            <a:pPr lvl="0"/>
            <a:endParaRPr lang="en-US" sz="2400" dirty="0">
              <a:solidFill>
                <a:schemeClr val="tx1"/>
              </a:solidFill>
            </a:endParaRPr>
          </a:p>
        </p:txBody>
      </p:sp>
      <p:pic>
        <p:nvPicPr>
          <p:cNvPr id="2" name="Graphic 1" descr="Marke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Proactive Resistance Mgmt.</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Communication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Education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Vision Sharing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Leadership Coaching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Change Agents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465DFFD9-36B8-4E71-9968-A1529DEB2AA1}"/>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33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4. Watch for Reactive Resistance</a:t>
            </a:r>
          </a:p>
          <a:p>
            <a:pPr lvl="0"/>
            <a:endParaRPr lang="en-US" sz="2400" dirty="0">
              <a:solidFill>
                <a:schemeClr val="tx1"/>
              </a:solidFill>
            </a:endParaRPr>
          </a:p>
          <a:p>
            <a:pPr lvl="0"/>
            <a:r>
              <a:rPr lang="en-US" sz="2400" dirty="0">
                <a:solidFill>
                  <a:schemeClr val="tx1"/>
                </a:solidFill>
              </a:rPr>
              <a:t>While you can try to catch any potential resistance proactively, there will always be some that comes out of the blue that you weren’t aware of.</a:t>
            </a:r>
          </a:p>
          <a:p>
            <a:pPr lvl="0"/>
            <a:endParaRPr lang="en-US" sz="2400" dirty="0">
              <a:solidFill>
                <a:schemeClr val="tx1"/>
              </a:solidFill>
            </a:endParaRPr>
          </a:p>
          <a:p>
            <a:pPr lvl="0"/>
            <a:r>
              <a:rPr lang="en-US" sz="2400" dirty="0">
                <a:solidFill>
                  <a:schemeClr val="tx1"/>
                </a:solidFill>
              </a:rPr>
              <a:t>Watching for resistance throughout the change project will help you bring that resistance out in to the light where you can deal with it, rather than it staying in the shadows, possibly poisoning your project outcome.</a:t>
            </a:r>
          </a:p>
          <a:p>
            <a:pPr lvl="0"/>
            <a:r>
              <a:rPr lang="en-US" sz="2400" dirty="0">
                <a:solidFill>
                  <a:schemeClr val="tx1"/>
                </a:solidFill>
              </a:rPr>
              <a:t>	</a:t>
            </a:r>
          </a:p>
          <a:p>
            <a:pPr lvl="0"/>
            <a:r>
              <a:rPr lang="en-US" sz="2400" dirty="0">
                <a:solidFill>
                  <a:schemeClr val="tx1"/>
                </a:solidFill>
              </a:rPr>
              <a:t>It’s important to keep an eye out for resistance throughout the change project because the project itself may have caused reasons for resistance to change that an employee did not have at the start. </a:t>
            </a: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Identify Reactive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Observe Behavior</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Co-workers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Managers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Survey Employees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Look for Non-Participants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FBEADAC0-4A14-48F6-A323-D35730E4A003}"/>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71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5. Deploy Reactive Resistance Management</a:t>
            </a:r>
          </a:p>
          <a:p>
            <a:pPr lvl="0"/>
            <a:endParaRPr lang="en-US" sz="2400" dirty="0">
              <a:solidFill>
                <a:schemeClr val="tx1"/>
              </a:solidFill>
            </a:endParaRPr>
          </a:p>
          <a:p>
            <a:pPr lvl="0"/>
            <a:r>
              <a:rPr lang="en-US" sz="2400" dirty="0">
                <a:solidFill>
                  <a:schemeClr val="tx1"/>
                </a:solidFill>
              </a:rPr>
              <a:t>With proactive resistance management you were attempting to address a concern that </a:t>
            </a:r>
            <a:r>
              <a:rPr lang="en-US" sz="2400" i="1" dirty="0">
                <a:solidFill>
                  <a:schemeClr val="tx1"/>
                </a:solidFill>
              </a:rPr>
              <a:t>might </a:t>
            </a:r>
            <a:r>
              <a:rPr lang="en-US" sz="2400" dirty="0">
                <a:solidFill>
                  <a:schemeClr val="tx1"/>
                </a:solidFill>
              </a:rPr>
              <a:t>cause resistance. With reactive resistance management, you need to address a specific concern that a person or group of people already have.</a:t>
            </a:r>
          </a:p>
          <a:p>
            <a:pPr lvl="0"/>
            <a:endParaRPr lang="en-US" sz="2400" dirty="0">
              <a:solidFill>
                <a:schemeClr val="tx1"/>
              </a:solidFill>
            </a:endParaRPr>
          </a:p>
          <a:p>
            <a:pPr lvl="0"/>
            <a:r>
              <a:rPr lang="en-US" sz="2400" dirty="0">
                <a:solidFill>
                  <a:schemeClr val="tx1"/>
                </a:solidFill>
              </a:rPr>
              <a:t>You want to make sure you listen to their sources of resistance to change and don’t just assume you know what they’re going to say. Someone has to fully trust that you care about their input before they’ll listen to what you have to say.</a:t>
            </a:r>
          </a:p>
          <a:p>
            <a:pPr lvl="0"/>
            <a:endParaRPr lang="en-US" sz="2400" dirty="0">
              <a:solidFill>
                <a:schemeClr val="tx1"/>
              </a:solidFill>
            </a:endParaRPr>
          </a:p>
          <a:p>
            <a:pPr lvl="0"/>
            <a:r>
              <a:rPr lang="en-US" sz="2400" dirty="0">
                <a:solidFill>
                  <a:schemeClr val="tx1"/>
                </a:solidFill>
              </a:rPr>
              <a:t>Reactive resistance management is about validating the person’s feelings that are causing them to resist the change and then giving them the answers and reassurance that they need for overcoming resistance to change.</a:t>
            </a:r>
          </a:p>
        </p:txBody>
      </p:sp>
      <p:pic>
        <p:nvPicPr>
          <p:cNvPr id="2" name="Graphic 1" descr="Boardroom">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Reactive Resistance Mgmt.</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Listen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Validate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Earn Trust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Address Concerns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3647F051-C57E-49CB-8580-71223615E0C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42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6. Document Resistance Management Process</a:t>
            </a:r>
          </a:p>
          <a:p>
            <a:pPr lvl="0"/>
            <a:endParaRPr lang="en-US" sz="2400" dirty="0">
              <a:solidFill>
                <a:schemeClr val="tx1"/>
              </a:solidFill>
            </a:endParaRPr>
          </a:p>
          <a:p>
            <a:pPr lvl="0"/>
            <a:r>
              <a:rPr lang="en-US" sz="2400" dirty="0">
                <a:solidFill>
                  <a:schemeClr val="tx1"/>
                </a:solidFill>
              </a:rPr>
              <a:t>It’s important that you document both the reasons for resistance to change brought up by different stakeholders as well as your strategies to overcome resistance to change. This information will be invaluable to the next change management team when they’re doing their stakeholder analysis. </a:t>
            </a:r>
          </a:p>
          <a:p>
            <a:pPr lvl="0"/>
            <a:endParaRPr lang="en-US" sz="2400" dirty="0">
              <a:solidFill>
                <a:schemeClr val="tx1"/>
              </a:solidFill>
            </a:endParaRPr>
          </a:p>
          <a:p>
            <a:pPr lvl="0"/>
            <a:r>
              <a:rPr lang="en-US" sz="2400" dirty="0">
                <a:solidFill>
                  <a:schemeClr val="tx1"/>
                </a:solidFill>
              </a:rPr>
              <a:t>It’s also helpful for the organization and change management team to have so they can anticipate future resistance to change in the workplace, understand the sources of resistance to change, and the ways to overcome resistance to change that worked.</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Change Management?</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It’s what we do!</a:t>
            </a:r>
          </a:p>
          <a:p>
            <a:r>
              <a:rPr lang="en-US" sz="1600" dirty="0">
                <a:solidFill>
                  <a:srgbClr val="FF6600"/>
                </a:solidFill>
                <a:latin typeface="Biome" panose="020B0502040204020203" pitchFamily="34" charset="0"/>
                <a:cs typeface="Biome" panose="020B0502040204020203" pitchFamily="34" charset="0"/>
              </a:rPr>
              <a:t>Email us any time with questions at:</a:t>
            </a:r>
          </a:p>
          <a:p>
            <a:r>
              <a:rPr lang="en-US" sz="1600" dirty="0">
                <a:solidFill>
                  <a:srgbClr val="FF6600"/>
                </a:solidFill>
                <a:latin typeface="Biome" panose="020B0502040204020203" pitchFamily="34" charset="0"/>
                <a:cs typeface="Biome" panose="020B0502040204020203" pitchFamily="34" charset="0"/>
                <a:hlinkClick r:id="rId3"/>
              </a:rPr>
              <a:t>support@airiodion.com</a:t>
            </a:r>
            <a:endParaRPr lang="en-US" sz="14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279" y="1807249"/>
            <a:ext cx="1133038" cy="1133038"/>
          </a:xfrm>
          <a:prstGeom prst="rect">
            <a:avLst/>
          </a:prstGeom>
        </p:spPr>
      </p:pic>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7627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781</Words>
  <Application>Microsoft Macintosh PowerPoint</Application>
  <PresentationFormat>Widescreen</PresentationFormat>
  <Paragraphs>99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Robert Barnes</cp:lastModifiedBy>
  <cp:revision>3</cp:revision>
  <dcterms:created xsi:type="dcterms:W3CDTF">2020-06-29T22:04:37Z</dcterms:created>
  <dcterms:modified xsi:type="dcterms:W3CDTF">2024-05-15T13:31:32Z</dcterms:modified>
</cp:coreProperties>
</file>