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1" r:id="rId2"/>
    <p:sldId id="316" r:id="rId3"/>
    <p:sldId id="313" r:id="rId4"/>
    <p:sldId id="375" r:id="rId5"/>
    <p:sldId id="392" r:id="rId6"/>
    <p:sldId id="393" r:id="rId7"/>
    <p:sldId id="394" r:id="rId8"/>
    <p:sldId id="395" r:id="rId9"/>
    <p:sldId id="396" r:id="rId10"/>
    <p:sldId id="3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EF5703"/>
    <a:srgbClr val="EAAF0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1C3C88-6DD6-4864-8EBF-57628FAFC3DD}" v="9" dt="2020-08-10T22:47:54.6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10" autoAdjust="0"/>
    <p:restoredTop sz="94660"/>
  </p:normalViewPr>
  <p:slideViewPr>
    <p:cSldViewPr snapToGrid="0">
      <p:cViewPr varScale="1">
        <p:scale>
          <a:sx n="138" d="100"/>
          <a:sy n="138" d="100"/>
        </p:scale>
        <p:origin x="111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cesca Crolley" userId="c9b53f4e90a03cb2" providerId="LiveId" clId="{0A1C3C88-6DD6-4864-8EBF-57628FAFC3DD}"/>
    <pc:docChg chg="undo custSel delSld modSld">
      <pc:chgData name="Francesca Crolley" userId="c9b53f4e90a03cb2" providerId="LiveId" clId="{0A1C3C88-6DD6-4864-8EBF-57628FAFC3DD}" dt="2020-08-10T22:48:53.371" v="2140" actId="20577"/>
      <pc:docMkLst>
        <pc:docMk/>
      </pc:docMkLst>
      <pc:sldChg chg="modSp mod">
        <pc:chgData name="Francesca Crolley" userId="c9b53f4e90a03cb2" providerId="LiveId" clId="{0A1C3C88-6DD6-4864-8EBF-57628FAFC3DD}" dt="2020-08-10T21:56:01.142" v="39" actId="20577"/>
        <pc:sldMkLst>
          <pc:docMk/>
          <pc:sldMk cId="2756050489" sldId="311"/>
        </pc:sldMkLst>
        <pc:spChg chg="mod">
          <ac:chgData name="Francesca Crolley" userId="c9b53f4e90a03cb2" providerId="LiveId" clId="{0A1C3C88-6DD6-4864-8EBF-57628FAFC3DD}" dt="2020-08-10T21:56:01.142" v="39" actId="20577"/>
          <ac:spMkLst>
            <pc:docMk/>
            <pc:sldMk cId="2756050489" sldId="311"/>
            <ac:spMk id="13" creationId="{EB51395D-BEB5-4373-B082-A03A05F67FD6}"/>
          </ac:spMkLst>
        </pc:spChg>
      </pc:sldChg>
      <pc:sldChg chg="delSp modSp mod">
        <pc:chgData name="Francesca Crolley" userId="c9b53f4e90a03cb2" providerId="LiveId" clId="{0A1C3C88-6DD6-4864-8EBF-57628FAFC3DD}" dt="2020-08-10T22:07:55.964" v="658" actId="20577"/>
        <pc:sldMkLst>
          <pc:docMk/>
          <pc:sldMk cId="3820057606" sldId="313"/>
        </pc:sldMkLst>
        <pc:spChg chg="mod">
          <ac:chgData name="Francesca Crolley" userId="c9b53f4e90a03cb2" providerId="LiveId" clId="{0A1C3C88-6DD6-4864-8EBF-57628FAFC3DD}" dt="2020-08-10T22:07:55.964" v="658" actId="20577"/>
          <ac:spMkLst>
            <pc:docMk/>
            <pc:sldMk cId="3820057606" sldId="313"/>
            <ac:spMk id="4" creationId="{F6BF1527-85A6-4722-A758-FE551A1A66C8}"/>
          </ac:spMkLst>
        </pc:spChg>
        <pc:spChg chg="mod">
          <ac:chgData name="Francesca Crolley" userId="c9b53f4e90a03cb2" providerId="LiveId" clId="{0A1C3C88-6DD6-4864-8EBF-57628FAFC3DD}" dt="2020-08-10T22:05:10.224" v="641" actId="20577"/>
          <ac:spMkLst>
            <pc:docMk/>
            <pc:sldMk cId="3820057606" sldId="313"/>
            <ac:spMk id="7" creationId="{5DDE6663-1C39-4621-A334-2202C69FF01E}"/>
          </ac:spMkLst>
        </pc:spChg>
        <pc:picChg chg="del">
          <ac:chgData name="Francesca Crolley" userId="c9b53f4e90a03cb2" providerId="LiveId" clId="{0A1C3C88-6DD6-4864-8EBF-57628FAFC3DD}" dt="2020-08-10T22:00:11.664" v="224" actId="478"/>
          <ac:picMkLst>
            <pc:docMk/>
            <pc:sldMk cId="3820057606" sldId="313"/>
            <ac:picMk id="3" creationId="{6D43C83C-8349-4F63-92A3-ECBFB66554AB}"/>
          </ac:picMkLst>
        </pc:picChg>
        <pc:picChg chg="mod">
          <ac:chgData name="Francesca Crolley" userId="c9b53f4e90a03cb2" providerId="LiveId" clId="{0A1C3C88-6DD6-4864-8EBF-57628FAFC3DD}" dt="2020-08-10T22:07:21.307" v="645" actId="14100"/>
          <ac:picMkLst>
            <pc:docMk/>
            <pc:sldMk cId="3820057606" sldId="313"/>
            <ac:picMk id="6" creationId="{EC01AC2D-B750-48CE-B99C-26550D73AE81}"/>
          </ac:picMkLst>
        </pc:picChg>
      </pc:sldChg>
      <pc:sldChg chg="modSp mod">
        <pc:chgData name="Francesca Crolley" userId="c9b53f4e90a03cb2" providerId="LiveId" clId="{0A1C3C88-6DD6-4864-8EBF-57628FAFC3DD}" dt="2020-08-10T22:00:01.505" v="223" actId="20577"/>
        <pc:sldMkLst>
          <pc:docMk/>
          <pc:sldMk cId="3411458198" sldId="316"/>
        </pc:sldMkLst>
        <pc:spChg chg="mod">
          <ac:chgData name="Francesca Crolley" userId="c9b53f4e90a03cb2" providerId="LiveId" clId="{0A1C3C88-6DD6-4864-8EBF-57628FAFC3DD}" dt="2020-08-10T21:58:27.368" v="191" actId="5793"/>
          <ac:spMkLst>
            <pc:docMk/>
            <pc:sldMk cId="3411458198" sldId="316"/>
            <ac:spMk id="5" creationId="{ED3737E0-D43A-482F-BC7E-85FBE779B305}"/>
          </ac:spMkLst>
        </pc:spChg>
        <pc:spChg chg="mod">
          <ac:chgData name="Francesca Crolley" userId="c9b53f4e90a03cb2" providerId="LiveId" clId="{0A1C3C88-6DD6-4864-8EBF-57628FAFC3DD}" dt="2020-08-10T22:00:01.505" v="223" actId="20577"/>
          <ac:spMkLst>
            <pc:docMk/>
            <pc:sldMk cId="3411458198" sldId="316"/>
            <ac:spMk id="6" creationId="{3CDD3070-C97D-4678-BB2F-C853B249E53A}"/>
          </ac:spMkLst>
        </pc:spChg>
        <pc:spChg chg="mod">
          <ac:chgData name="Francesca Crolley" userId="c9b53f4e90a03cb2" providerId="LiveId" clId="{0A1C3C88-6DD6-4864-8EBF-57628FAFC3DD}" dt="2020-08-10T21:57:42.218" v="158" actId="20577"/>
          <ac:spMkLst>
            <pc:docMk/>
            <pc:sldMk cId="3411458198" sldId="316"/>
            <ac:spMk id="8" creationId="{73CE0C3C-939C-427C-A7AD-17B03D08BDF7}"/>
          </ac:spMkLst>
        </pc:spChg>
      </pc:sldChg>
      <pc:sldChg chg="addSp delSp modSp mod">
        <pc:chgData name="Francesca Crolley" userId="c9b53f4e90a03cb2" providerId="LiveId" clId="{0A1C3C88-6DD6-4864-8EBF-57628FAFC3DD}" dt="2020-08-10T22:34:26.638" v="1842" actId="14826"/>
        <pc:sldMkLst>
          <pc:docMk/>
          <pc:sldMk cId="4105524942" sldId="375"/>
        </pc:sldMkLst>
        <pc:spChg chg="add mod">
          <ac:chgData name="Francesca Crolley" userId="c9b53f4e90a03cb2" providerId="LiveId" clId="{0A1C3C88-6DD6-4864-8EBF-57628FAFC3DD}" dt="2020-08-10T22:22:28.066" v="1250" actId="20577"/>
          <ac:spMkLst>
            <pc:docMk/>
            <pc:sldMk cId="4105524942" sldId="375"/>
            <ac:spMk id="2" creationId="{6A2C49DA-53AB-4B97-BCC3-10B359609054}"/>
          </ac:spMkLst>
        </pc:spChg>
        <pc:spChg chg="mod">
          <ac:chgData name="Francesca Crolley" userId="c9b53f4e90a03cb2" providerId="LiveId" clId="{0A1C3C88-6DD6-4864-8EBF-57628FAFC3DD}" dt="2020-08-10T22:19:43.456" v="1059" actId="20577"/>
          <ac:spMkLst>
            <pc:docMk/>
            <pc:sldMk cId="4105524942" sldId="375"/>
            <ac:spMk id="4" creationId="{F6BF1527-85A6-4722-A758-FE551A1A66C8}"/>
          </ac:spMkLst>
        </pc:spChg>
        <pc:spChg chg="del">
          <ac:chgData name="Francesca Crolley" userId="c9b53f4e90a03cb2" providerId="LiveId" clId="{0A1C3C88-6DD6-4864-8EBF-57628FAFC3DD}" dt="2020-08-10T22:17:06.089" v="865" actId="478"/>
          <ac:spMkLst>
            <pc:docMk/>
            <pc:sldMk cId="4105524942" sldId="375"/>
            <ac:spMk id="7" creationId="{BC0E93A0-E5EC-4C27-A0F7-BFFABF7C168A}"/>
          </ac:spMkLst>
        </pc:spChg>
        <pc:picChg chg="mod">
          <ac:chgData name="Francesca Crolley" userId="c9b53f4e90a03cb2" providerId="LiveId" clId="{0A1C3C88-6DD6-4864-8EBF-57628FAFC3DD}" dt="2020-08-10T22:34:26.638" v="1842" actId="14826"/>
          <ac:picMkLst>
            <pc:docMk/>
            <pc:sldMk cId="4105524942" sldId="375"/>
            <ac:picMk id="5" creationId="{EDB42080-2A07-4A1B-9784-1EBF921D6BDE}"/>
          </ac:picMkLst>
        </pc:picChg>
      </pc:sldChg>
      <pc:sldChg chg="modSp mod">
        <pc:chgData name="Francesca Crolley" userId="c9b53f4e90a03cb2" providerId="LiveId" clId="{0A1C3C88-6DD6-4864-8EBF-57628FAFC3DD}" dt="2020-08-10T22:22:50.886" v="1271" actId="20577"/>
        <pc:sldMkLst>
          <pc:docMk/>
          <pc:sldMk cId="1669204379" sldId="392"/>
        </pc:sldMkLst>
        <pc:spChg chg="mod">
          <ac:chgData name="Francesca Crolley" userId="c9b53f4e90a03cb2" providerId="LiveId" clId="{0A1C3C88-6DD6-4864-8EBF-57628FAFC3DD}" dt="2020-08-10T22:22:43.148" v="1268" actId="20577"/>
          <ac:spMkLst>
            <pc:docMk/>
            <pc:sldMk cId="1669204379" sldId="392"/>
            <ac:spMk id="3" creationId="{AE522473-AC7F-472C-B32E-7DB749494677}"/>
          </ac:spMkLst>
        </pc:spChg>
        <pc:spChg chg="mod">
          <ac:chgData name="Francesca Crolley" userId="c9b53f4e90a03cb2" providerId="LiveId" clId="{0A1C3C88-6DD6-4864-8EBF-57628FAFC3DD}" dt="2020-08-10T22:22:50.886" v="1271" actId="20577"/>
          <ac:spMkLst>
            <pc:docMk/>
            <pc:sldMk cId="1669204379" sldId="392"/>
            <ac:spMk id="4" creationId="{F6BF1527-85A6-4722-A758-FE551A1A66C8}"/>
          </ac:spMkLst>
        </pc:spChg>
      </pc:sldChg>
      <pc:sldChg chg="modSp mod">
        <pc:chgData name="Francesca Crolley" userId="c9b53f4e90a03cb2" providerId="LiveId" clId="{0A1C3C88-6DD6-4864-8EBF-57628FAFC3DD}" dt="2020-08-10T22:43:42.220" v="2096" actId="20577"/>
        <pc:sldMkLst>
          <pc:docMk/>
          <pc:sldMk cId="890339666" sldId="393"/>
        </pc:sldMkLst>
        <pc:spChg chg="mod">
          <ac:chgData name="Francesca Crolley" userId="c9b53f4e90a03cb2" providerId="LiveId" clId="{0A1C3C88-6DD6-4864-8EBF-57628FAFC3DD}" dt="2020-08-10T22:24:58.699" v="1515" actId="20577"/>
          <ac:spMkLst>
            <pc:docMk/>
            <pc:sldMk cId="890339666" sldId="393"/>
            <ac:spMk id="3" creationId="{AE522473-AC7F-472C-B32E-7DB749494677}"/>
          </ac:spMkLst>
        </pc:spChg>
        <pc:spChg chg="mod">
          <ac:chgData name="Francesca Crolley" userId="c9b53f4e90a03cb2" providerId="LiveId" clId="{0A1C3C88-6DD6-4864-8EBF-57628FAFC3DD}" dt="2020-08-10T22:43:42.220" v="2096" actId="20577"/>
          <ac:spMkLst>
            <pc:docMk/>
            <pc:sldMk cId="890339666" sldId="393"/>
            <ac:spMk id="4" creationId="{F6BF1527-85A6-4722-A758-FE551A1A66C8}"/>
          </ac:spMkLst>
        </pc:spChg>
        <pc:picChg chg="mod">
          <ac:chgData name="Francesca Crolley" userId="c9b53f4e90a03cb2" providerId="LiveId" clId="{0A1C3C88-6DD6-4864-8EBF-57628FAFC3DD}" dt="2020-08-10T22:42:53.377" v="2095" actId="207"/>
          <ac:picMkLst>
            <pc:docMk/>
            <pc:sldMk cId="890339666" sldId="393"/>
            <ac:picMk id="7" creationId="{62C1D3C9-B07F-41B9-A87F-4CF8272A7955}"/>
          </ac:picMkLst>
        </pc:picChg>
      </pc:sldChg>
      <pc:sldChg chg="modSp mod">
        <pc:chgData name="Francesca Crolley" userId="c9b53f4e90a03cb2" providerId="LiveId" clId="{0A1C3C88-6DD6-4864-8EBF-57628FAFC3DD}" dt="2020-08-10T22:45:30.695" v="2097" actId="20577"/>
        <pc:sldMkLst>
          <pc:docMk/>
          <pc:sldMk cId="2678713273" sldId="394"/>
        </pc:sldMkLst>
        <pc:spChg chg="mod">
          <ac:chgData name="Francesca Crolley" userId="c9b53f4e90a03cb2" providerId="LiveId" clId="{0A1C3C88-6DD6-4864-8EBF-57628FAFC3DD}" dt="2020-08-10T22:29:24.106" v="1649" actId="20577"/>
          <ac:spMkLst>
            <pc:docMk/>
            <pc:sldMk cId="2678713273" sldId="394"/>
            <ac:spMk id="3" creationId="{AE522473-AC7F-472C-B32E-7DB749494677}"/>
          </ac:spMkLst>
        </pc:spChg>
        <pc:spChg chg="mod">
          <ac:chgData name="Francesca Crolley" userId="c9b53f4e90a03cb2" providerId="LiveId" clId="{0A1C3C88-6DD6-4864-8EBF-57628FAFC3DD}" dt="2020-08-10T22:45:30.695" v="2097" actId="20577"/>
          <ac:spMkLst>
            <pc:docMk/>
            <pc:sldMk cId="2678713273" sldId="394"/>
            <ac:spMk id="4" creationId="{F6BF1527-85A6-4722-A758-FE551A1A66C8}"/>
          </ac:spMkLst>
        </pc:spChg>
        <pc:picChg chg="mod">
          <ac:chgData name="Francesca Crolley" userId="c9b53f4e90a03cb2" providerId="LiveId" clId="{0A1C3C88-6DD6-4864-8EBF-57628FAFC3DD}" dt="2020-08-10T22:29:43.125" v="1650" actId="14826"/>
          <ac:picMkLst>
            <pc:docMk/>
            <pc:sldMk cId="2678713273" sldId="394"/>
            <ac:picMk id="2" creationId="{05D8CB77-DC55-4764-9213-2CE607DFB392}"/>
          </ac:picMkLst>
        </pc:picChg>
      </pc:sldChg>
      <pc:sldChg chg="modSp mod">
        <pc:chgData name="Francesca Crolley" userId="c9b53f4e90a03cb2" providerId="LiveId" clId="{0A1C3C88-6DD6-4864-8EBF-57628FAFC3DD}" dt="2020-08-10T22:46:44.053" v="2119" actId="20577"/>
        <pc:sldMkLst>
          <pc:docMk/>
          <pc:sldMk cId="2075421761" sldId="395"/>
        </pc:sldMkLst>
        <pc:spChg chg="mod">
          <ac:chgData name="Francesca Crolley" userId="c9b53f4e90a03cb2" providerId="LiveId" clId="{0A1C3C88-6DD6-4864-8EBF-57628FAFC3DD}" dt="2020-08-10T22:32:09.707" v="1840" actId="20577"/>
          <ac:spMkLst>
            <pc:docMk/>
            <pc:sldMk cId="2075421761" sldId="395"/>
            <ac:spMk id="3" creationId="{AE522473-AC7F-472C-B32E-7DB749494677}"/>
          </ac:spMkLst>
        </pc:spChg>
        <pc:spChg chg="mod">
          <ac:chgData name="Francesca Crolley" userId="c9b53f4e90a03cb2" providerId="LiveId" clId="{0A1C3C88-6DD6-4864-8EBF-57628FAFC3DD}" dt="2020-08-10T22:46:44.053" v="2119" actId="20577"/>
          <ac:spMkLst>
            <pc:docMk/>
            <pc:sldMk cId="2075421761" sldId="395"/>
            <ac:spMk id="4" creationId="{F6BF1527-85A6-4722-A758-FE551A1A66C8}"/>
          </ac:spMkLst>
        </pc:spChg>
        <pc:picChg chg="mod">
          <ac:chgData name="Francesca Crolley" userId="c9b53f4e90a03cb2" providerId="LiveId" clId="{0A1C3C88-6DD6-4864-8EBF-57628FAFC3DD}" dt="2020-08-10T22:33:55.044" v="1841" actId="14826"/>
          <ac:picMkLst>
            <pc:docMk/>
            <pc:sldMk cId="2075421761" sldId="395"/>
            <ac:picMk id="2" creationId="{05D8CB77-DC55-4764-9213-2CE607DFB392}"/>
          </ac:picMkLst>
        </pc:picChg>
      </pc:sldChg>
      <pc:sldChg chg="modSp mod">
        <pc:chgData name="Francesca Crolley" userId="c9b53f4e90a03cb2" providerId="LiveId" clId="{0A1C3C88-6DD6-4864-8EBF-57628FAFC3DD}" dt="2020-08-10T22:47:54.601" v="2120" actId="14826"/>
        <pc:sldMkLst>
          <pc:docMk/>
          <pc:sldMk cId="2247627259" sldId="396"/>
        </pc:sldMkLst>
        <pc:spChg chg="mod">
          <ac:chgData name="Francesca Crolley" userId="c9b53f4e90a03cb2" providerId="LiveId" clId="{0A1C3C88-6DD6-4864-8EBF-57628FAFC3DD}" dt="2020-08-10T22:37:21.544" v="2042" actId="20577"/>
          <ac:spMkLst>
            <pc:docMk/>
            <pc:sldMk cId="2247627259" sldId="396"/>
            <ac:spMk id="4" creationId="{F6BF1527-85A6-4722-A758-FE551A1A66C8}"/>
          </ac:spMkLst>
        </pc:spChg>
        <pc:spChg chg="mod">
          <ac:chgData name="Francesca Crolley" userId="c9b53f4e90a03cb2" providerId="LiveId" clId="{0A1C3C88-6DD6-4864-8EBF-57628FAFC3DD}" dt="2020-08-10T22:37:12.411" v="2040" actId="20577"/>
          <ac:spMkLst>
            <pc:docMk/>
            <pc:sldMk cId="2247627259" sldId="396"/>
            <ac:spMk id="5" creationId="{D0A9369B-4880-44E5-9663-83E29ECE7268}"/>
          </ac:spMkLst>
        </pc:spChg>
        <pc:picChg chg="mod">
          <ac:chgData name="Francesca Crolley" userId="c9b53f4e90a03cb2" providerId="LiveId" clId="{0A1C3C88-6DD6-4864-8EBF-57628FAFC3DD}" dt="2020-08-10T22:47:54.601" v="2120" actId="14826"/>
          <ac:picMkLst>
            <pc:docMk/>
            <pc:sldMk cId="2247627259" sldId="396"/>
            <ac:picMk id="7" creationId="{763BBFE9-9F8E-4617-8A96-2CAE221244DC}"/>
          </ac:picMkLst>
        </pc:picChg>
      </pc:sldChg>
      <pc:sldChg chg="del">
        <pc:chgData name="Francesca Crolley" userId="c9b53f4e90a03cb2" providerId="LiveId" clId="{0A1C3C88-6DD6-4864-8EBF-57628FAFC3DD}" dt="2020-08-10T22:09:57.365" v="659" actId="2696"/>
        <pc:sldMkLst>
          <pc:docMk/>
          <pc:sldMk cId="3875348196" sldId="397"/>
        </pc:sldMkLst>
      </pc:sldChg>
      <pc:sldChg chg="modSp mod">
        <pc:chgData name="Francesca Crolley" userId="c9b53f4e90a03cb2" providerId="LiveId" clId="{0A1C3C88-6DD6-4864-8EBF-57628FAFC3DD}" dt="2020-08-10T22:48:53.371" v="2140" actId="20577"/>
        <pc:sldMkLst>
          <pc:docMk/>
          <pc:sldMk cId="3112355554" sldId="398"/>
        </pc:sldMkLst>
        <pc:spChg chg="mod">
          <ac:chgData name="Francesca Crolley" userId="c9b53f4e90a03cb2" providerId="LiveId" clId="{0A1C3C88-6DD6-4864-8EBF-57628FAFC3DD}" dt="2020-08-10T22:48:53.371" v="2140" actId="20577"/>
          <ac:spMkLst>
            <pc:docMk/>
            <pc:sldMk cId="3112355554" sldId="398"/>
            <ac:spMk id="4" creationId="{F6BF1527-85A6-4722-A758-FE551A1A66C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B779B-D289-4166-9176-50B6D4C279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2CD7BB-2BFF-4FA6-BEAB-5582918667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C39F9B6-1262-49E2-885B-60418E51734B}"/>
              </a:ext>
            </a:extLst>
          </p:cNvPr>
          <p:cNvSpPr>
            <a:spLocks noGrp="1"/>
          </p:cNvSpPr>
          <p:nvPr>
            <p:ph type="dt" sz="half" idx="10"/>
          </p:nvPr>
        </p:nvSpPr>
        <p:spPr/>
        <p:txBody>
          <a:bodyPr/>
          <a:lstStyle/>
          <a:p>
            <a:fld id="{0F0B482D-CC4A-4012-BAB3-8C726D777B00}" type="datetimeFigureOut">
              <a:rPr lang="en-US" smtClean="0"/>
              <a:t>5/13/24</a:t>
            </a:fld>
            <a:endParaRPr lang="en-US" dirty="0"/>
          </a:p>
        </p:txBody>
      </p:sp>
      <p:sp>
        <p:nvSpPr>
          <p:cNvPr id="5" name="Footer Placeholder 4">
            <a:extLst>
              <a:ext uri="{FF2B5EF4-FFF2-40B4-BE49-F238E27FC236}">
                <a16:creationId xmlns:a16="http://schemas.microsoft.com/office/drawing/2014/main" id="{7C427F4F-C145-4FD1-8386-A612EB5EAFE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3532CB1-F18B-44A7-9489-F488D946AB10}"/>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196908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9CE44-CCDA-4D43-97FD-9A754190287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943A166-E7B1-4771-AAC0-82975DD2BE0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54BCC9-7A4B-45F4-8C8B-136A8481452B}"/>
              </a:ext>
            </a:extLst>
          </p:cNvPr>
          <p:cNvSpPr>
            <a:spLocks noGrp="1"/>
          </p:cNvSpPr>
          <p:nvPr>
            <p:ph type="dt" sz="half" idx="10"/>
          </p:nvPr>
        </p:nvSpPr>
        <p:spPr/>
        <p:txBody>
          <a:bodyPr/>
          <a:lstStyle/>
          <a:p>
            <a:fld id="{0F0B482D-CC4A-4012-BAB3-8C726D777B00}" type="datetimeFigureOut">
              <a:rPr lang="en-US" smtClean="0"/>
              <a:t>5/13/24</a:t>
            </a:fld>
            <a:endParaRPr lang="en-US" dirty="0"/>
          </a:p>
        </p:txBody>
      </p:sp>
      <p:sp>
        <p:nvSpPr>
          <p:cNvPr id="5" name="Footer Placeholder 4">
            <a:extLst>
              <a:ext uri="{FF2B5EF4-FFF2-40B4-BE49-F238E27FC236}">
                <a16:creationId xmlns:a16="http://schemas.microsoft.com/office/drawing/2014/main" id="{B273FE64-8267-43D6-B84C-BE4D8473B9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7D5C2F-AB52-42C9-8A9B-DEF196171672}"/>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1266728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1FA1658-F78C-4372-BB8E-7EB5DB1658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EC56626-85B2-41AB-AAF5-EC6208424C5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6ABCA0-C3AC-4D05-845C-51C24CF7C2CC}"/>
              </a:ext>
            </a:extLst>
          </p:cNvPr>
          <p:cNvSpPr>
            <a:spLocks noGrp="1"/>
          </p:cNvSpPr>
          <p:nvPr>
            <p:ph type="dt" sz="half" idx="10"/>
          </p:nvPr>
        </p:nvSpPr>
        <p:spPr/>
        <p:txBody>
          <a:bodyPr/>
          <a:lstStyle/>
          <a:p>
            <a:fld id="{0F0B482D-CC4A-4012-BAB3-8C726D777B00}" type="datetimeFigureOut">
              <a:rPr lang="en-US" smtClean="0"/>
              <a:t>5/13/24</a:t>
            </a:fld>
            <a:endParaRPr lang="en-US" dirty="0"/>
          </a:p>
        </p:txBody>
      </p:sp>
      <p:sp>
        <p:nvSpPr>
          <p:cNvPr id="5" name="Footer Placeholder 4">
            <a:extLst>
              <a:ext uri="{FF2B5EF4-FFF2-40B4-BE49-F238E27FC236}">
                <a16:creationId xmlns:a16="http://schemas.microsoft.com/office/drawing/2014/main" id="{C624F03E-CFDC-4F95-A32D-9A25273E5CD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DCC40C0-45B7-4F99-80B2-4F5EA0A5872D}"/>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388638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00E9C-CBDE-499F-A15D-AF5FD8F131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4F005C-0C8C-4B55-A0EB-F115CD50222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75C4A0-5F35-490E-B997-459081122D3C}"/>
              </a:ext>
            </a:extLst>
          </p:cNvPr>
          <p:cNvSpPr>
            <a:spLocks noGrp="1"/>
          </p:cNvSpPr>
          <p:nvPr>
            <p:ph type="dt" sz="half" idx="10"/>
          </p:nvPr>
        </p:nvSpPr>
        <p:spPr/>
        <p:txBody>
          <a:bodyPr/>
          <a:lstStyle/>
          <a:p>
            <a:fld id="{0F0B482D-CC4A-4012-BAB3-8C726D777B00}" type="datetimeFigureOut">
              <a:rPr lang="en-US" smtClean="0"/>
              <a:t>5/13/24</a:t>
            </a:fld>
            <a:endParaRPr lang="en-US" dirty="0"/>
          </a:p>
        </p:txBody>
      </p:sp>
      <p:sp>
        <p:nvSpPr>
          <p:cNvPr id="5" name="Footer Placeholder 4">
            <a:extLst>
              <a:ext uri="{FF2B5EF4-FFF2-40B4-BE49-F238E27FC236}">
                <a16:creationId xmlns:a16="http://schemas.microsoft.com/office/drawing/2014/main" id="{C7FE9E9C-99A5-4746-86C6-47B6ED5606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7099045-C7AA-4C65-A4D0-9E46EB5EECFD}"/>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2383510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225F4-F555-42A8-A367-7A9F3EC4D7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20146C9-1D5C-4605-8691-40802F6745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C4432B2-D404-420C-B609-145252D24F31}"/>
              </a:ext>
            </a:extLst>
          </p:cNvPr>
          <p:cNvSpPr>
            <a:spLocks noGrp="1"/>
          </p:cNvSpPr>
          <p:nvPr>
            <p:ph type="dt" sz="half" idx="10"/>
          </p:nvPr>
        </p:nvSpPr>
        <p:spPr/>
        <p:txBody>
          <a:bodyPr/>
          <a:lstStyle/>
          <a:p>
            <a:fld id="{0F0B482D-CC4A-4012-BAB3-8C726D777B00}" type="datetimeFigureOut">
              <a:rPr lang="en-US" smtClean="0"/>
              <a:t>5/13/24</a:t>
            </a:fld>
            <a:endParaRPr lang="en-US" dirty="0"/>
          </a:p>
        </p:txBody>
      </p:sp>
      <p:sp>
        <p:nvSpPr>
          <p:cNvPr id="5" name="Footer Placeholder 4">
            <a:extLst>
              <a:ext uri="{FF2B5EF4-FFF2-40B4-BE49-F238E27FC236}">
                <a16:creationId xmlns:a16="http://schemas.microsoft.com/office/drawing/2014/main" id="{9BB928B2-BE2F-44FA-BF90-C025E3B1AAD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8D533F3-43B8-4F26-9C18-03B7435FA278}"/>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1979812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8D5BF-1454-4DB5-A1AB-D1A58F2388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C21DCD-2ECE-45EF-8330-31CF8B9BF68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C42E43-F4CA-44B4-A328-7B52907C4C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BFD0882-44EB-46BF-BB8E-391EBA47EACA}"/>
              </a:ext>
            </a:extLst>
          </p:cNvPr>
          <p:cNvSpPr>
            <a:spLocks noGrp="1"/>
          </p:cNvSpPr>
          <p:nvPr>
            <p:ph type="dt" sz="half" idx="10"/>
          </p:nvPr>
        </p:nvSpPr>
        <p:spPr/>
        <p:txBody>
          <a:bodyPr/>
          <a:lstStyle/>
          <a:p>
            <a:fld id="{0F0B482D-CC4A-4012-BAB3-8C726D777B00}" type="datetimeFigureOut">
              <a:rPr lang="en-US" smtClean="0"/>
              <a:t>5/13/24</a:t>
            </a:fld>
            <a:endParaRPr lang="en-US" dirty="0"/>
          </a:p>
        </p:txBody>
      </p:sp>
      <p:sp>
        <p:nvSpPr>
          <p:cNvPr id="6" name="Footer Placeholder 5">
            <a:extLst>
              <a:ext uri="{FF2B5EF4-FFF2-40B4-BE49-F238E27FC236}">
                <a16:creationId xmlns:a16="http://schemas.microsoft.com/office/drawing/2014/main" id="{F26A10A2-3CE4-447D-AE01-7DBCCD8169A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7663111-1A39-4FC5-8CB9-840F7CFE2F78}"/>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3067861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AFCEE-6773-4897-B10F-11D76DC4B68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23C820-D00A-47C4-990D-DE1FCDA0BF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F04D19E-FB94-45FC-B105-53C01A2FA0F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52D5740-393C-457A-855C-E95D50C94D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99ADBA-C736-4EE6-817D-1FCB02C2039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40467C5-FED1-4A86-A387-2956DC4477BC}"/>
              </a:ext>
            </a:extLst>
          </p:cNvPr>
          <p:cNvSpPr>
            <a:spLocks noGrp="1"/>
          </p:cNvSpPr>
          <p:nvPr>
            <p:ph type="dt" sz="half" idx="10"/>
          </p:nvPr>
        </p:nvSpPr>
        <p:spPr/>
        <p:txBody>
          <a:bodyPr/>
          <a:lstStyle/>
          <a:p>
            <a:fld id="{0F0B482D-CC4A-4012-BAB3-8C726D777B00}" type="datetimeFigureOut">
              <a:rPr lang="en-US" smtClean="0"/>
              <a:t>5/13/24</a:t>
            </a:fld>
            <a:endParaRPr lang="en-US" dirty="0"/>
          </a:p>
        </p:txBody>
      </p:sp>
      <p:sp>
        <p:nvSpPr>
          <p:cNvPr id="8" name="Footer Placeholder 7">
            <a:extLst>
              <a:ext uri="{FF2B5EF4-FFF2-40B4-BE49-F238E27FC236}">
                <a16:creationId xmlns:a16="http://schemas.microsoft.com/office/drawing/2014/main" id="{4FD2678D-69B9-4254-A601-C843571D39B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000F694-AF9D-4A13-97DA-3CFAC51D406E}"/>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2504305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B2D7F-A28E-4B87-89F8-AEC66CCBEA4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AE4BC65-6ECB-493A-87A7-06004AE59622}"/>
              </a:ext>
            </a:extLst>
          </p:cNvPr>
          <p:cNvSpPr>
            <a:spLocks noGrp="1"/>
          </p:cNvSpPr>
          <p:nvPr>
            <p:ph type="dt" sz="half" idx="10"/>
          </p:nvPr>
        </p:nvSpPr>
        <p:spPr/>
        <p:txBody>
          <a:bodyPr/>
          <a:lstStyle/>
          <a:p>
            <a:fld id="{0F0B482D-CC4A-4012-BAB3-8C726D777B00}" type="datetimeFigureOut">
              <a:rPr lang="en-US" smtClean="0"/>
              <a:t>5/13/24</a:t>
            </a:fld>
            <a:endParaRPr lang="en-US" dirty="0"/>
          </a:p>
        </p:txBody>
      </p:sp>
      <p:sp>
        <p:nvSpPr>
          <p:cNvPr id="4" name="Footer Placeholder 3">
            <a:extLst>
              <a:ext uri="{FF2B5EF4-FFF2-40B4-BE49-F238E27FC236}">
                <a16:creationId xmlns:a16="http://schemas.microsoft.com/office/drawing/2014/main" id="{E4755BE0-3D4C-47E0-A653-EC12A084639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7F59863-D494-4A7F-81A9-9F50BA5D73BD}"/>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900775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810E3D-2048-40B5-8712-E2CDFCAADA9F}"/>
              </a:ext>
            </a:extLst>
          </p:cNvPr>
          <p:cNvSpPr>
            <a:spLocks noGrp="1"/>
          </p:cNvSpPr>
          <p:nvPr>
            <p:ph type="dt" sz="half" idx="10"/>
          </p:nvPr>
        </p:nvSpPr>
        <p:spPr/>
        <p:txBody>
          <a:bodyPr/>
          <a:lstStyle/>
          <a:p>
            <a:fld id="{0F0B482D-CC4A-4012-BAB3-8C726D777B00}" type="datetimeFigureOut">
              <a:rPr lang="en-US" smtClean="0"/>
              <a:t>5/13/24</a:t>
            </a:fld>
            <a:endParaRPr lang="en-US" dirty="0"/>
          </a:p>
        </p:txBody>
      </p:sp>
      <p:sp>
        <p:nvSpPr>
          <p:cNvPr id="3" name="Footer Placeholder 2">
            <a:extLst>
              <a:ext uri="{FF2B5EF4-FFF2-40B4-BE49-F238E27FC236}">
                <a16:creationId xmlns:a16="http://schemas.microsoft.com/office/drawing/2014/main" id="{DB76AFA6-4941-41FD-AFE2-11CA909119C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4076805-09D2-4843-8765-EB0FC206DB3B}"/>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3528254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C5AC9-012E-4CB6-B048-7C493821B1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43A778E-C020-4FA0-BFE9-3A0BEDB831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7CA3C36-651D-46F5-968C-45AAF43DD8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7923C3-1202-4BE4-A6BF-C727B5A885F4}"/>
              </a:ext>
            </a:extLst>
          </p:cNvPr>
          <p:cNvSpPr>
            <a:spLocks noGrp="1"/>
          </p:cNvSpPr>
          <p:nvPr>
            <p:ph type="dt" sz="half" idx="10"/>
          </p:nvPr>
        </p:nvSpPr>
        <p:spPr/>
        <p:txBody>
          <a:bodyPr/>
          <a:lstStyle/>
          <a:p>
            <a:fld id="{0F0B482D-CC4A-4012-BAB3-8C726D777B00}" type="datetimeFigureOut">
              <a:rPr lang="en-US" smtClean="0"/>
              <a:t>5/13/24</a:t>
            </a:fld>
            <a:endParaRPr lang="en-US" dirty="0"/>
          </a:p>
        </p:txBody>
      </p:sp>
      <p:sp>
        <p:nvSpPr>
          <p:cNvPr id="6" name="Footer Placeholder 5">
            <a:extLst>
              <a:ext uri="{FF2B5EF4-FFF2-40B4-BE49-F238E27FC236}">
                <a16:creationId xmlns:a16="http://schemas.microsoft.com/office/drawing/2014/main" id="{ED135C91-336E-47F4-929A-FDEEBBECCC2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D7E1966-E303-4590-8121-A1861CDAAB4A}"/>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10130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042F2-3873-4E6C-BA40-6F00595017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FAC2C5-97B1-4BCA-99F2-439677799D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3E50C36-978E-4CB3-B014-BBF0CA8D53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71EF05-40A5-43F3-9639-9A5FB96126E7}"/>
              </a:ext>
            </a:extLst>
          </p:cNvPr>
          <p:cNvSpPr>
            <a:spLocks noGrp="1"/>
          </p:cNvSpPr>
          <p:nvPr>
            <p:ph type="dt" sz="half" idx="10"/>
          </p:nvPr>
        </p:nvSpPr>
        <p:spPr/>
        <p:txBody>
          <a:bodyPr/>
          <a:lstStyle/>
          <a:p>
            <a:fld id="{0F0B482D-CC4A-4012-BAB3-8C726D777B00}" type="datetimeFigureOut">
              <a:rPr lang="en-US" smtClean="0"/>
              <a:t>5/13/24</a:t>
            </a:fld>
            <a:endParaRPr lang="en-US" dirty="0"/>
          </a:p>
        </p:txBody>
      </p:sp>
      <p:sp>
        <p:nvSpPr>
          <p:cNvPr id="6" name="Footer Placeholder 5">
            <a:extLst>
              <a:ext uri="{FF2B5EF4-FFF2-40B4-BE49-F238E27FC236}">
                <a16:creationId xmlns:a16="http://schemas.microsoft.com/office/drawing/2014/main" id="{F25FCDCE-114C-4E19-8F94-5F6E02C2403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F9B7C2E-D280-4508-894C-E94E16E077AB}"/>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4117175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A97BBA-344B-4C37-958F-91066AF15C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3EAC83D-627B-4989-9346-B0C34CC471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4A6D69-6A8F-4FEE-94E3-3A72F58A6D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0B482D-CC4A-4012-BAB3-8C726D777B00}" type="datetimeFigureOut">
              <a:rPr lang="en-US" smtClean="0"/>
              <a:t>5/13/24</a:t>
            </a:fld>
            <a:endParaRPr lang="en-US" dirty="0"/>
          </a:p>
        </p:txBody>
      </p:sp>
      <p:sp>
        <p:nvSpPr>
          <p:cNvPr id="5" name="Footer Placeholder 4">
            <a:extLst>
              <a:ext uri="{FF2B5EF4-FFF2-40B4-BE49-F238E27FC236}">
                <a16:creationId xmlns:a16="http://schemas.microsoft.com/office/drawing/2014/main" id="{0AE0B3A5-D76D-4C02-B09A-7093718538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F3FDB08-C9E2-4763-B9E8-A8A94E91E2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C52D33-39C2-4739-B795-34BDDE5BCEAC}" type="slidenum">
              <a:rPr lang="en-US" smtClean="0"/>
              <a:t>‹#›</a:t>
            </a:fld>
            <a:endParaRPr lang="en-US" dirty="0"/>
          </a:p>
        </p:txBody>
      </p:sp>
    </p:spTree>
    <p:extLst>
      <p:ext uri="{BB962C8B-B14F-4D97-AF65-F5344CB8AC3E}">
        <p14:creationId xmlns:p14="http://schemas.microsoft.com/office/powerpoint/2010/main" val="1707951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support@ocmsolution.com" TargetMode="External"/><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23.svg"/><Relationship Id="rId4" Type="http://schemas.openxmlformats.org/officeDocument/2006/relationships/image" Target="../media/image2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sv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11.sv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13.sv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15.svg"/></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17.svg"/></Relationships>
</file>

<file path=ppt/slides/_rels/slide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19.svg"/></Relationships>
</file>

<file path=ppt/slides/_rels/slide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21.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DE4C27B6-DB04-4891-AF97-BA1671B17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9AA5990-3F0D-40C8-B7E3-E186652E6D70}"/>
              </a:ext>
            </a:extLst>
          </p:cNvPr>
          <p:cNvPicPr>
            <a:picLocks noChangeAspect="1"/>
          </p:cNvPicPr>
          <p:nvPr/>
        </p:nvPicPr>
        <p:blipFill rotWithShape="1">
          <a:blip r:embed="rId2">
            <a:extLst>
              <a:ext uri="{28A0092B-C50C-407E-A947-70E740481C1C}">
                <a14:useLocalDpi xmlns:a14="http://schemas.microsoft.com/office/drawing/2010/main" val="0"/>
              </a:ext>
            </a:extLst>
          </a:blip>
          <a:srcRect l="4846" r="1186"/>
          <a:stretch/>
        </p:blipFill>
        <p:spPr>
          <a:xfrm>
            <a:off x="606719" y="-1"/>
            <a:ext cx="11585281" cy="6857999"/>
          </a:xfrm>
          <a:prstGeom prst="rect">
            <a:avLst/>
          </a:prstGeom>
        </p:spPr>
      </p:pic>
      <p:sp>
        <p:nvSpPr>
          <p:cNvPr id="21" name="Rectangle 20">
            <a:extLst>
              <a:ext uri="{FF2B5EF4-FFF2-40B4-BE49-F238E27FC236}">
                <a16:creationId xmlns:a16="http://schemas.microsoft.com/office/drawing/2014/main" id="{7316481C-0A49-4796-812B-0D64F063B7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19898"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4">
            <a:extLst>
              <a:ext uri="{FF2B5EF4-FFF2-40B4-BE49-F238E27FC236}">
                <a16:creationId xmlns:a16="http://schemas.microsoft.com/office/drawing/2014/main" id="{EB51395D-BEB5-4373-B082-A03A05F67FD6}"/>
              </a:ext>
            </a:extLst>
          </p:cNvPr>
          <p:cNvSpPr txBox="1">
            <a:spLocks/>
          </p:cNvSpPr>
          <p:nvPr/>
        </p:nvSpPr>
        <p:spPr>
          <a:xfrm>
            <a:off x="1036684" y="660817"/>
            <a:ext cx="4107408" cy="3072393"/>
          </a:xfrm>
          <a:prstGeom prst="rect">
            <a:avLst/>
          </a:prstGeom>
        </p:spPr>
        <p:txBody>
          <a:bodyPr vert="horz" lIns="91440" tIns="45720" rIns="91440" bIns="45720" rtlCol="0" anchor="b"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en-US" sz="5200" b="1" dirty="0">
                <a:solidFill>
                  <a:srgbClr val="FF6600"/>
                </a:solidFill>
                <a:latin typeface="+mn-lt"/>
              </a:rPr>
              <a:t>Role of HR in Change Management</a:t>
            </a:r>
          </a:p>
          <a:p>
            <a:pPr>
              <a:spcAft>
                <a:spcPts val="600"/>
              </a:spcAft>
            </a:pPr>
            <a:r>
              <a:rPr lang="en-US" dirty="0">
                <a:solidFill>
                  <a:schemeClr val="bg1"/>
                </a:solidFill>
              </a:rPr>
              <a:t>(Checklist)</a:t>
            </a:r>
          </a:p>
        </p:txBody>
      </p:sp>
      <p:sp>
        <p:nvSpPr>
          <p:cNvPr id="23" name="Rectangle 22">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5E0EAE70-C355-42D1-BF00-CA8A17A742A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1188720" y="73152"/>
            <a:chExt cx="1178966" cy="232963"/>
          </a:xfrm>
        </p:grpSpPr>
        <p:sp>
          <p:nvSpPr>
            <p:cNvPr id="26" name="Rectangle 64">
              <a:extLst>
                <a:ext uri="{FF2B5EF4-FFF2-40B4-BE49-F238E27FC236}">
                  <a16:creationId xmlns:a16="http://schemas.microsoft.com/office/drawing/2014/main" id="{E6E58C95-A3F9-4C87-B9A5-32A7A75DDF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6">
              <a:extLst>
                <a:ext uri="{FF2B5EF4-FFF2-40B4-BE49-F238E27FC236}">
                  <a16:creationId xmlns:a16="http://schemas.microsoft.com/office/drawing/2014/main" id="{7B08CDDF-E602-4C1B-A248-A43292EB5D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4">
              <a:extLst>
                <a:ext uri="{FF2B5EF4-FFF2-40B4-BE49-F238E27FC236}">
                  <a16:creationId xmlns:a16="http://schemas.microsoft.com/office/drawing/2014/main" id="{6298B977-8F47-48C6-8454-11EF9478EC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6">
              <a:extLst>
                <a:ext uri="{FF2B5EF4-FFF2-40B4-BE49-F238E27FC236}">
                  <a16:creationId xmlns:a16="http://schemas.microsoft.com/office/drawing/2014/main" id="{06A6FB8E-FB47-44B7-810F-B88B4CCA06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4">
              <a:extLst>
                <a:ext uri="{FF2B5EF4-FFF2-40B4-BE49-F238E27FC236}">
                  <a16:creationId xmlns:a16="http://schemas.microsoft.com/office/drawing/2014/main" id="{818DB8DB-4D04-42C0-BE68-842A9F29AE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id="{DBCFEA99-52A4-4E8E-B9C9-3D39B0E325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A6C0BB10-7324-4D11-A497-57A85CDB62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D7440F2E-8192-4FDF-AE8F-2833B7F403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4">
              <a:extLst>
                <a:ext uri="{FF2B5EF4-FFF2-40B4-BE49-F238E27FC236}">
                  <a16:creationId xmlns:a16="http://schemas.microsoft.com/office/drawing/2014/main" id="{B9F7DA6A-1872-4697-A567-20A0115A05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6">
              <a:extLst>
                <a:ext uri="{FF2B5EF4-FFF2-40B4-BE49-F238E27FC236}">
                  <a16:creationId xmlns:a16="http://schemas.microsoft.com/office/drawing/2014/main" id="{98BC1544-07ED-411D-880C-58CB114914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4">
              <a:extLst>
                <a:ext uri="{FF2B5EF4-FFF2-40B4-BE49-F238E27FC236}">
                  <a16:creationId xmlns:a16="http://schemas.microsoft.com/office/drawing/2014/main" id="{BA70D948-9946-455F-8155-D274F01DAB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6">
              <a:extLst>
                <a:ext uri="{FF2B5EF4-FFF2-40B4-BE49-F238E27FC236}">
                  <a16:creationId xmlns:a16="http://schemas.microsoft.com/office/drawing/2014/main" id="{807FCDBA-F7E3-4836-8253-15D212128F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4">
              <a:extLst>
                <a:ext uri="{FF2B5EF4-FFF2-40B4-BE49-F238E27FC236}">
                  <a16:creationId xmlns:a16="http://schemas.microsoft.com/office/drawing/2014/main" id="{D6A9BF83-5C67-44B0-883C-82BCAA1923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6">
              <a:extLst>
                <a:ext uri="{FF2B5EF4-FFF2-40B4-BE49-F238E27FC236}">
                  <a16:creationId xmlns:a16="http://schemas.microsoft.com/office/drawing/2014/main" id="{94BA7F92-7961-489E-83BD-5518EB1E99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64">
              <a:extLst>
                <a:ext uri="{FF2B5EF4-FFF2-40B4-BE49-F238E27FC236}">
                  <a16:creationId xmlns:a16="http://schemas.microsoft.com/office/drawing/2014/main" id="{56ADE108-5AE8-4ACF-88B9-28A0B125B3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6">
              <a:extLst>
                <a:ext uri="{FF2B5EF4-FFF2-40B4-BE49-F238E27FC236}">
                  <a16:creationId xmlns:a16="http://schemas.microsoft.com/office/drawing/2014/main" id="{75B2D25F-B666-4F19-816A-24456EAF46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A7D581F0-987F-45C5-A849-CC1B41222F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F388E533-92C3-428E-B078-81D6E1F2D9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64">
              <a:extLst>
                <a:ext uri="{FF2B5EF4-FFF2-40B4-BE49-F238E27FC236}">
                  <a16:creationId xmlns:a16="http://schemas.microsoft.com/office/drawing/2014/main" id="{C68AEED3-AAB1-48A9-8FC3-C68AE6675B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66">
              <a:extLst>
                <a:ext uri="{FF2B5EF4-FFF2-40B4-BE49-F238E27FC236}">
                  <a16:creationId xmlns:a16="http://schemas.microsoft.com/office/drawing/2014/main" id="{0A6CA6BC-FFA6-4C34-B200-6F61EE1730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Rectangle 46">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A white logo with a black background&#10;&#10;Description automatically generated">
            <a:extLst>
              <a:ext uri="{FF2B5EF4-FFF2-40B4-BE49-F238E27FC236}">
                <a16:creationId xmlns:a16="http://schemas.microsoft.com/office/drawing/2014/main" id="{E0270FF8-2267-55B9-1FCB-768F65D2AD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3369" y="30643"/>
            <a:ext cx="1260347" cy="1260347"/>
          </a:xfrm>
          <a:prstGeom prst="rect">
            <a:avLst/>
          </a:prstGeom>
        </p:spPr>
      </p:pic>
    </p:spTree>
    <p:extLst>
      <p:ext uri="{BB962C8B-B14F-4D97-AF65-F5344CB8AC3E}">
        <p14:creationId xmlns:p14="http://schemas.microsoft.com/office/powerpoint/2010/main" val="2756050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57184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7. Keep the Focus on the People</a:t>
            </a:r>
          </a:p>
          <a:p>
            <a:pPr lvl="0"/>
            <a:endParaRPr lang="en-US" sz="2400" dirty="0">
              <a:solidFill>
                <a:schemeClr val="tx1"/>
              </a:solidFill>
            </a:endParaRPr>
          </a:p>
          <a:p>
            <a:pPr lvl="0"/>
            <a:r>
              <a:rPr lang="en-US" sz="2400" dirty="0">
                <a:solidFill>
                  <a:schemeClr val="tx1"/>
                </a:solidFill>
              </a:rPr>
              <a:t>It’s easy for a change management project to get caught up in the “project” part of the change – dealing with logistics of the go-live date. But sometimes this can cause the project to lose focus on the “people” part of the change.</a:t>
            </a:r>
          </a:p>
          <a:p>
            <a:pPr lvl="0"/>
            <a:endParaRPr lang="en-US" sz="2400" dirty="0">
              <a:solidFill>
                <a:schemeClr val="tx1"/>
              </a:solidFill>
            </a:endParaRPr>
          </a:p>
          <a:p>
            <a:pPr lvl="0"/>
            <a:r>
              <a:rPr lang="en-US" sz="2400" dirty="0">
                <a:solidFill>
                  <a:schemeClr val="tx1"/>
                </a:solidFill>
              </a:rPr>
              <a:t>For example, if you spend more effort getting new software and hardware installed for the change, but less effort on training people to use those tools, the change isn’t going to go very smoothly.</a:t>
            </a:r>
          </a:p>
          <a:p>
            <a:pPr lvl="0"/>
            <a:endParaRPr lang="en-US" sz="2400" dirty="0">
              <a:solidFill>
                <a:schemeClr val="tx1"/>
              </a:solidFill>
            </a:endParaRPr>
          </a:p>
          <a:p>
            <a:pPr lvl="0"/>
            <a:r>
              <a:rPr lang="en-US" sz="2400" dirty="0">
                <a:solidFill>
                  <a:schemeClr val="tx1"/>
                </a:solidFill>
              </a:rPr>
              <a:t>The HR </a:t>
            </a:r>
            <a:r>
              <a:rPr lang="en-US" sz="2400">
                <a:solidFill>
                  <a:schemeClr val="tx1"/>
                </a:solidFill>
              </a:rPr>
              <a:t>department can be an important </a:t>
            </a:r>
            <a:r>
              <a:rPr lang="en-US" sz="2400" dirty="0">
                <a:solidFill>
                  <a:schemeClr val="tx1"/>
                </a:solidFill>
              </a:rPr>
              <a:t>catalyst to remind a change team not to lose focus on how the employees are being impacted and what needs to happen to help them adopt a new process successfully.</a:t>
            </a:r>
          </a:p>
        </p:txBody>
      </p:sp>
      <p:sp>
        <p:nvSpPr>
          <p:cNvPr id="5" name="TextBox 4">
            <a:extLst>
              <a:ext uri="{FF2B5EF4-FFF2-40B4-BE49-F238E27FC236}">
                <a16:creationId xmlns:a16="http://schemas.microsoft.com/office/drawing/2014/main" id="{D0A9369B-4880-44E5-9663-83E29ECE7268}"/>
              </a:ext>
            </a:extLst>
          </p:cNvPr>
          <p:cNvSpPr txBox="1"/>
          <p:nvPr/>
        </p:nvSpPr>
        <p:spPr>
          <a:xfrm>
            <a:off x="304202" y="3163050"/>
            <a:ext cx="2141192" cy="2308324"/>
          </a:xfrm>
          <a:prstGeom prst="rect">
            <a:avLst/>
          </a:prstGeom>
          <a:noFill/>
        </p:spPr>
        <p:txBody>
          <a:bodyPr wrap="square" rtlCol="0">
            <a:spAutoFit/>
          </a:bodyPr>
          <a:lstStyle/>
          <a:p>
            <a:pPr algn="ctr"/>
            <a:r>
              <a:rPr lang="en-US" sz="1600" b="1" dirty="0">
                <a:solidFill>
                  <a:srgbClr val="FF6600"/>
                </a:solidFill>
                <a:latin typeface="Biome" panose="020B0502040204020203" pitchFamily="34" charset="0"/>
                <a:cs typeface="Biome" panose="020B0502040204020203" pitchFamily="34" charset="0"/>
              </a:rPr>
              <a:t>Need Help with Change Management?</a:t>
            </a:r>
          </a:p>
          <a:p>
            <a:endParaRPr lang="en-US" sz="1600" dirty="0">
              <a:solidFill>
                <a:srgbClr val="FF6600"/>
              </a:solidFill>
              <a:latin typeface="Biome" panose="020B0502040204020203" pitchFamily="34" charset="0"/>
              <a:cs typeface="Biome" panose="020B0502040204020203" pitchFamily="34" charset="0"/>
            </a:endParaRPr>
          </a:p>
          <a:p>
            <a:r>
              <a:rPr lang="en-US" sz="1600" dirty="0">
                <a:solidFill>
                  <a:srgbClr val="FF6600"/>
                </a:solidFill>
                <a:latin typeface="Biome" panose="020B0502040204020203" pitchFamily="34" charset="0"/>
                <a:cs typeface="Biome" panose="020B0502040204020203" pitchFamily="34" charset="0"/>
              </a:rPr>
              <a:t>It’s what we do!</a:t>
            </a:r>
          </a:p>
          <a:p>
            <a:r>
              <a:rPr lang="en-US" sz="1600" dirty="0">
                <a:solidFill>
                  <a:srgbClr val="FF6600"/>
                </a:solidFill>
                <a:latin typeface="Biome" panose="020B0502040204020203" pitchFamily="34" charset="0"/>
                <a:cs typeface="Biome" panose="020B0502040204020203" pitchFamily="34" charset="0"/>
              </a:rPr>
              <a:t>Email us any time with questions at:</a:t>
            </a:r>
          </a:p>
          <a:p>
            <a:r>
              <a:rPr lang="en-US" sz="1600" dirty="0">
                <a:solidFill>
                  <a:srgbClr val="FF6600"/>
                </a:solidFill>
                <a:latin typeface="Biome" panose="020B0502040204020203" pitchFamily="34" charset="0"/>
                <a:cs typeface="Biome" panose="020B0502040204020203" pitchFamily="34" charset="0"/>
                <a:hlinkClick r:id="rId3"/>
              </a:rPr>
              <a:t>support@ocmsolution.com</a:t>
            </a:r>
            <a:endParaRPr lang="en-US" sz="1400" dirty="0">
              <a:solidFill>
                <a:srgbClr val="FF6600"/>
              </a:solidFill>
              <a:latin typeface="Biome" panose="020B0502040204020203" pitchFamily="34" charset="0"/>
              <a:cs typeface="Biome" panose="020B0502040204020203" pitchFamily="34" charset="0"/>
            </a:endParaRPr>
          </a:p>
        </p:txBody>
      </p:sp>
      <p:pic>
        <p:nvPicPr>
          <p:cNvPr id="6" name="Graphic 5" descr="Email">
            <a:extLst>
              <a:ext uri="{FF2B5EF4-FFF2-40B4-BE49-F238E27FC236}">
                <a16:creationId xmlns:a16="http://schemas.microsoft.com/office/drawing/2014/main" id="{A1FA815E-536E-4464-B800-C9C189CCE0B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08279" y="1807249"/>
            <a:ext cx="1133038" cy="1133038"/>
          </a:xfrm>
          <a:prstGeom prst="rect">
            <a:avLst/>
          </a:prstGeom>
        </p:spPr>
      </p:pic>
      <p:sp>
        <p:nvSpPr>
          <p:cNvPr id="3" name="Rectangle 2">
            <a:extLst>
              <a:ext uri="{FF2B5EF4-FFF2-40B4-BE49-F238E27FC236}">
                <a16:creationId xmlns:a16="http://schemas.microsoft.com/office/drawing/2014/main" id="{3DE2A5FD-7F88-435F-B043-974476803535}"/>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12355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B05E4F47-B148-49E0-B472-BBF1493155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421721"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7A2CE8EB-F719-4F84-9E91-F538438CAC7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Rectangle 4">
            <a:extLst>
              <a:ext uri="{FF2B5EF4-FFF2-40B4-BE49-F238E27FC236}">
                <a16:creationId xmlns:a16="http://schemas.microsoft.com/office/drawing/2014/main" id="{ED3737E0-D43A-482F-BC7E-85FBE779B305}"/>
              </a:ext>
            </a:extLst>
          </p:cNvPr>
          <p:cNvSpPr/>
          <p:nvPr/>
        </p:nvSpPr>
        <p:spPr>
          <a:xfrm>
            <a:off x="6617740" y="802955"/>
            <a:ext cx="4766330" cy="14540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lIns="91440" tIns="45720" rIns="91440" bIns="45720" numCol="1" spcCol="0" rtlCol="0" fromWordArt="0" anchor="ctr" anchorCtr="0" forceAA="0" compatLnSpc="1">
            <a:prstTxWarp prst="textNoShape">
              <a:avLst/>
            </a:prstTxWarp>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lnSpc>
                <a:spcPct val="90000"/>
              </a:lnSpc>
              <a:spcBef>
                <a:spcPct val="0"/>
              </a:spcBef>
              <a:spcAft>
                <a:spcPts val="600"/>
              </a:spcAft>
            </a:pPr>
            <a:r>
              <a:rPr lang="en-US" sz="3600" b="1" kern="1200" dirty="0">
                <a:solidFill>
                  <a:schemeClr val="bg1"/>
                </a:solidFill>
                <a:latin typeface="+mj-lt"/>
                <a:ea typeface="+mj-ea"/>
                <a:cs typeface="+mj-cs"/>
              </a:rPr>
              <a:t>How HR Helps Drive Successful </a:t>
            </a:r>
            <a:r>
              <a:rPr lang="en-US" sz="3600" b="1" dirty="0">
                <a:solidFill>
                  <a:schemeClr val="bg1"/>
                </a:solidFill>
                <a:latin typeface="+mj-lt"/>
                <a:ea typeface="+mj-ea"/>
                <a:cs typeface="+mj-cs"/>
              </a:rPr>
              <a:t>Change</a:t>
            </a:r>
            <a:endParaRPr lang="en-US" sz="3600" b="1" kern="1200" dirty="0">
              <a:solidFill>
                <a:schemeClr val="bg1"/>
              </a:solidFill>
              <a:latin typeface="+mj-lt"/>
              <a:ea typeface="+mj-ea"/>
              <a:cs typeface="+mj-cs"/>
            </a:endParaRPr>
          </a:p>
        </p:txBody>
      </p:sp>
      <p:sp>
        <p:nvSpPr>
          <p:cNvPr id="21" name="Freeform 50">
            <a:extLst>
              <a:ext uri="{FF2B5EF4-FFF2-40B4-BE49-F238E27FC236}">
                <a16:creationId xmlns:a16="http://schemas.microsoft.com/office/drawing/2014/main" id="{684BF3E1-C321-4F38-85CF-FEBBEEC15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1159"/>
            <a:ext cx="5464879" cy="6276841"/>
          </a:xfrm>
          <a:custGeom>
            <a:avLst/>
            <a:gdLst>
              <a:gd name="connsiteX0" fmla="*/ 3299930 w 5464879"/>
              <a:gd name="connsiteY0" fmla="*/ 0 h 6276841"/>
              <a:gd name="connsiteX1" fmla="*/ 5398992 w 5464879"/>
              <a:gd name="connsiteY1" fmla="*/ 753544 h 6276841"/>
              <a:gd name="connsiteX2" fmla="*/ 5464879 w 5464879"/>
              <a:gd name="connsiteY2" fmla="*/ 813426 h 6276841"/>
              <a:gd name="connsiteX3" fmla="*/ 5464879 w 5464879"/>
              <a:gd name="connsiteY3" fmla="*/ 5786434 h 6276841"/>
              <a:gd name="connsiteX4" fmla="*/ 5398992 w 5464879"/>
              <a:gd name="connsiteY4" fmla="*/ 5846317 h 6276841"/>
              <a:gd name="connsiteX5" fmla="*/ 4872873 w 5464879"/>
              <a:gd name="connsiteY5" fmla="*/ 6201577 h 6276841"/>
              <a:gd name="connsiteX6" fmla="*/ 4716632 w 5464879"/>
              <a:gd name="connsiteY6" fmla="*/ 6276841 h 6276841"/>
              <a:gd name="connsiteX7" fmla="*/ 1883227 w 5464879"/>
              <a:gd name="connsiteY7" fmla="*/ 6276841 h 6276841"/>
              <a:gd name="connsiteX8" fmla="*/ 1726987 w 5464879"/>
              <a:gd name="connsiteY8" fmla="*/ 6201577 h 6276841"/>
              <a:gd name="connsiteX9" fmla="*/ 0 w 5464879"/>
              <a:gd name="connsiteY9" fmla="*/ 3299930 h 6276841"/>
              <a:gd name="connsiteX10" fmla="*/ 3299930 w 5464879"/>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64879" h="6276841">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Rectangle 5">
            <a:extLst>
              <a:ext uri="{FF2B5EF4-FFF2-40B4-BE49-F238E27FC236}">
                <a16:creationId xmlns:a16="http://schemas.microsoft.com/office/drawing/2014/main" id="{3CDD3070-C97D-4678-BB2F-C853B249E53A}"/>
              </a:ext>
            </a:extLst>
          </p:cNvPr>
          <p:cNvSpPr/>
          <p:nvPr/>
        </p:nvSpPr>
        <p:spPr>
          <a:xfrm>
            <a:off x="6621072" y="2421683"/>
            <a:ext cx="4765949" cy="33534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lIns="91440" tIns="45720" rIns="91440" bIns="45720" numCol="1" spcCol="0" rtlCol="0" fromWordArt="0" anchor="t" anchorCtr="0" forceAA="0" compatLnSpc="1">
            <a:prstTxWarp prst="textNoShape">
              <a:avLst/>
            </a:prstTxWarp>
            <a:normAutofit lnSpcReduction="10000"/>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base"/>
            <a:r>
              <a:rPr lang="en-US" sz="2400" dirty="0"/>
              <a:t>Who is all about guiding people, understanding their concerns, and addressing their needs? The HR department.</a:t>
            </a:r>
          </a:p>
          <a:p>
            <a:pPr fontAlgn="base"/>
            <a:endParaRPr lang="en-US" sz="2400" dirty="0"/>
          </a:p>
          <a:p>
            <a:pPr fontAlgn="base"/>
            <a:r>
              <a:rPr lang="en-US" sz="2400" dirty="0"/>
              <a:t>That’s why it’s vital for any change management team to have HR on their side to help drive the change project at the ground level. </a:t>
            </a:r>
          </a:p>
        </p:txBody>
      </p:sp>
      <p:sp>
        <p:nvSpPr>
          <p:cNvPr id="11" name="Rectangle 10">
            <a:extLst>
              <a:ext uri="{FF2B5EF4-FFF2-40B4-BE49-F238E27FC236}">
                <a16:creationId xmlns:a16="http://schemas.microsoft.com/office/drawing/2014/main" id="{58437D7E-0A76-435D-BFF8-A5BF390F22BE}"/>
              </a:ext>
            </a:extLst>
          </p:cNvPr>
          <p:cNvSpPr/>
          <p:nvPr/>
        </p:nvSpPr>
        <p:spPr>
          <a:xfrm>
            <a:off x="4598436" y="5018076"/>
            <a:ext cx="2995127" cy="363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US" b="1" dirty="0">
                <a:solidFill>
                  <a:schemeClr val="bg1"/>
                </a:solidFill>
                <a:latin typeface="Castellar" panose="020A0402060406010301" pitchFamily="18" charset="0"/>
              </a:rPr>
              <a:t>Tool</a:t>
            </a:r>
            <a:endParaRPr lang="en-US" b="1">
              <a:solidFill>
                <a:schemeClr val="bg1"/>
              </a:solidFill>
              <a:latin typeface="Castellar" panose="020A0402060406010301" pitchFamily="18" charset="0"/>
            </a:endParaRPr>
          </a:p>
        </p:txBody>
      </p:sp>
      <p:sp>
        <p:nvSpPr>
          <p:cNvPr id="8" name="TextBox 7">
            <a:extLst>
              <a:ext uri="{FF2B5EF4-FFF2-40B4-BE49-F238E27FC236}">
                <a16:creationId xmlns:a16="http://schemas.microsoft.com/office/drawing/2014/main" id="{73CE0C3C-939C-427C-A7AD-17B03D08BDF7}"/>
              </a:ext>
            </a:extLst>
          </p:cNvPr>
          <p:cNvSpPr txBox="1"/>
          <p:nvPr/>
        </p:nvSpPr>
        <p:spPr>
          <a:xfrm>
            <a:off x="153591" y="1101846"/>
            <a:ext cx="4158511" cy="1815882"/>
          </a:xfrm>
          <a:prstGeom prst="rect">
            <a:avLst/>
          </a:prstGeom>
          <a:noFill/>
        </p:spPr>
        <p:txBody>
          <a:bodyPr wrap="none" rtlCol="0">
            <a:spAutoFit/>
          </a:bodyPr>
          <a:lstStyle/>
          <a:p>
            <a:pPr algn="ctr"/>
            <a:r>
              <a:rPr lang="en-US" sz="2800" b="1" dirty="0">
                <a:solidFill>
                  <a:schemeClr val="accent1"/>
                </a:solidFill>
                <a:latin typeface="Biome" panose="020B0503030204020804" pitchFamily="34" charset="0"/>
                <a:cs typeface="Biome" panose="020B0503030204020804" pitchFamily="34" charset="0"/>
              </a:rPr>
              <a:t>OCM Solution</a:t>
            </a:r>
          </a:p>
          <a:p>
            <a:pPr algn="ctr"/>
            <a:r>
              <a:rPr lang="en-US" sz="2800" b="1" dirty="0">
                <a:solidFill>
                  <a:schemeClr val="accent1"/>
                </a:solidFill>
                <a:latin typeface="Biome" panose="020B0503030204020804" pitchFamily="34" charset="0"/>
                <a:cs typeface="Biome" panose="020B0503030204020804" pitchFamily="34" charset="0"/>
              </a:rPr>
              <a:t>Strategies HR Can</a:t>
            </a:r>
          </a:p>
          <a:p>
            <a:pPr algn="ctr"/>
            <a:r>
              <a:rPr lang="en-US" sz="2800" b="1" dirty="0">
                <a:solidFill>
                  <a:schemeClr val="accent1"/>
                </a:solidFill>
                <a:latin typeface="Biome" panose="020B0503030204020804" pitchFamily="34" charset="0"/>
                <a:cs typeface="Biome" panose="020B0503030204020804" pitchFamily="34" charset="0"/>
              </a:rPr>
              <a:t>Use to Support</a:t>
            </a:r>
          </a:p>
          <a:p>
            <a:pPr algn="ctr"/>
            <a:r>
              <a:rPr lang="en-US" sz="2800" b="1" dirty="0">
                <a:solidFill>
                  <a:schemeClr val="accent1"/>
                </a:solidFill>
                <a:latin typeface="Biome" panose="020B0503030204020804" pitchFamily="34" charset="0"/>
                <a:cs typeface="Biome" panose="020B0503030204020804" pitchFamily="34" charset="0"/>
              </a:rPr>
              <a:t>Change Management</a:t>
            </a:r>
          </a:p>
        </p:txBody>
      </p:sp>
      <p:pic>
        <p:nvPicPr>
          <p:cNvPr id="3" name="Graphic 2" descr="Cycle with people">
            <a:extLst>
              <a:ext uri="{FF2B5EF4-FFF2-40B4-BE49-F238E27FC236}">
                <a16:creationId xmlns:a16="http://schemas.microsoft.com/office/drawing/2014/main" id="{B459E677-C7F9-49D5-B473-BAADB2C0FAB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6760" y="2740562"/>
            <a:ext cx="3592159" cy="3592159"/>
          </a:xfrm>
          <a:prstGeom prst="rect">
            <a:avLst/>
          </a:prstGeom>
        </p:spPr>
      </p:pic>
      <p:pic>
        <p:nvPicPr>
          <p:cNvPr id="7" name="Picture 6" descr="A colorful arrow in a square with a green arrow&#10;&#10;Description automatically generated">
            <a:extLst>
              <a:ext uri="{FF2B5EF4-FFF2-40B4-BE49-F238E27FC236}">
                <a16:creationId xmlns:a16="http://schemas.microsoft.com/office/drawing/2014/main" id="{C9C2D53A-A365-D59F-1AE7-85B6482EC89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029840" y="5785860"/>
            <a:ext cx="1093721" cy="1093721"/>
          </a:xfrm>
          <a:prstGeom prst="rect">
            <a:avLst/>
          </a:prstGeom>
        </p:spPr>
      </p:pic>
    </p:spTree>
    <p:extLst>
      <p:ext uri="{BB962C8B-B14F-4D97-AF65-F5344CB8AC3E}">
        <p14:creationId xmlns:p14="http://schemas.microsoft.com/office/powerpoint/2010/main" val="3411458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52260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2400" dirty="0">
                <a:solidFill>
                  <a:schemeClr val="tx1"/>
                </a:solidFill>
              </a:rPr>
              <a:t>HR is the “people” part of an organization and the people are the most important piece of successful organizational change.</a:t>
            </a:r>
          </a:p>
          <a:p>
            <a:pPr lvl="0"/>
            <a:endParaRPr lang="en-US" sz="2400" dirty="0">
              <a:solidFill>
                <a:schemeClr val="tx1"/>
              </a:solidFill>
            </a:endParaRPr>
          </a:p>
          <a:p>
            <a:pPr lvl="0"/>
            <a:r>
              <a:rPr lang="en-US" sz="2400" dirty="0">
                <a:solidFill>
                  <a:schemeClr val="tx1"/>
                </a:solidFill>
              </a:rPr>
              <a:t>According to Forbes, 62% of people don’t like leaving their comfort zone. Change isn’t easy because it means a change in behavior and habits. It forces people outside their comfort zone.</a:t>
            </a:r>
          </a:p>
          <a:p>
            <a:pPr lvl="0"/>
            <a:endParaRPr lang="en-US" sz="2400" dirty="0">
              <a:solidFill>
                <a:schemeClr val="tx1"/>
              </a:solidFill>
            </a:endParaRPr>
          </a:p>
          <a:p>
            <a:pPr lvl="0"/>
            <a:r>
              <a:rPr lang="en-US" sz="2400" dirty="0">
                <a:solidFill>
                  <a:schemeClr val="tx1"/>
                </a:solidFill>
              </a:rPr>
              <a:t>HR as a change agent helps bridge the gap between the requirements of a change project and how that change is personally impacting employees.</a:t>
            </a:r>
          </a:p>
          <a:p>
            <a:pPr lvl="0"/>
            <a:endParaRPr lang="en-US" sz="2400" dirty="0">
              <a:solidFill>
                <a:schemeClr val="tx1"/>
              </a:solidFill>
            </a:endParaRPr>
          </a:p>
          <a:p>
            <a:pPr lvl="0"/>
            <a:r>
              <a:rPr lang="en-US" sz="2400" dirty="0">
                <a:solidFill>
                  <a:schemeClr val="tx1"/>
                </a:solidFill>
              </a:rPr>
              <a:t>The following is a checklist of the HR role in change management to  help both HR teams and change managers understand how vital HR is in driving change.</a:t>
            </a:r>
          </a:p>
        </p:txBody>
      </p:sp>
      <p:pic>
        <p:nvPicPr>
          <p:cNvPr id="6" name="Graphic 5" descr="Boardroom">
            <a:extLst>
              <a:ext uri="{FF2B5EF4-FFF2-40B4-BE49-F238E27FC236}">
                <a16:creationId xmlns:a16="http://schemas.microsoft.com/office/drawing/2014/main" id="{EC01AC2D-B750-48CE-B99C-26550D73AE8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609599" y="1624195"/>
            <a:ext cx="994801" cy="994801"/>
          </a:xfrm>
          <a:prstGeom prst="rect">
            <a:avLst/>
          </a:prstGeom>
        </p:spPr>
      </p:pic>
      <p:sp>
        <p:nvSpPr>
          <p:cNvPr id="7" name="TextBox 6">
            <a:extLst>
              <a:ext uri="{FF2B5EF4-FFF2-40B4-BE49-F238E27FC236}">
                <a16:creationId xmlns:a16="http://schemas.microsoft.com/office/drawing/2014/main" id="{5DDE6663-1C39-4621-A334-2202C69FF01E}"/>
              </a:ext>
            </a:extLst>
          </p:cNvPr>
          <p:cNvSpPr txBox="1"/>
          <p:nvPr/>
        </p:nvSpPr>
        <p:spPr>
          <a:xfrm>
            <a:off x="304202" y="2730526"/>
            <a:ext cx="2294401" cy="2123658"/>
          </a:xfrm>
          <a:prstGeom prst="rect">
            <a:avLst/>
          </a:prstGeom>
          <a:noFill/>
        </p:spPr>
        <p:txBody>
          <a:bodyPr wrap="square" rtlCol="0">
            <a:spAutoFit/>
          </a:bodyPr>
          <a:lstStyle/>
          <a:p>
            <a:r>
              <a:rPr lang="en-US" sz="1600" b="1" dirty="0">
                <a:solidFill>
                  <a:srgbClr val="FF6600"/>
                </a:solidFill>
                <a:latin typeface="Biome" panose="020B0502040204020203" pitchFamily="34" charset="0"/>
                <a:cs typeface="Biome" panose="020B0502040204020203" pitchFamily="34" charset="0"/>
              </a:rPr>
              <a:t>HR &amp; Change Management</a:t>
            </a:r>
          </a:p>
          <a:p>
            <a:endParaRPr lang="en-US" sz="1600" b="1" dirty="0">
              <a:solidFill>
                <a:srgbClr val="FF6600"/>
              </a:solidFill>
              <a:latin typeface="Biome" panose="020B0502040204020203" pitchFamily="34" charset="0"/>
              <a:cs typeface="Biome" panose="020B0502040204020203" pitchFamily="34" charset="0"/>
            </a:endParaRPr>
          </a:p>
          <a:p>
            <a:r>
              <a:rPr lang="en-US" sz="1400" dirty="0">
                <a:solidFill>
                  <a:srgbClr val="FF6600"/>
                </a:solidFill>
                <a:latin typeface="Biome" panose="020B0502040204020203" pitchFamily="34" charset="0"/>
                <a:cs typeface="Biome" panose="020B0502040204020203" pitchFamily="34" charset="0"/>
              </a:rPr>
              <a:t>Both share the  understanding that organizations can’t change unless people change. </a:t>
            </a: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spTree>
    <p:extLst>
      <p:ext uri="{BB962C8B-B14F-4D97-AF65-F5344CB8AC3E}">
        <p14:creationId xmlns:p14="http://schemas.microsoft.com/office/powerpoint/2010/main" val="3820057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4979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1. Provide an HR Plan for Training</a:t>
            </a:r>
          </a:p>
          <a:p>
            <a:pPr lvl="0"/>
            <a:endParaRPr lang="en-US" sz="2400" dirty="0">
              <a:solidFill>
                <a:schemeClr val="tx1"/>
              </a:solidFill>
            </a:endParaRPr>
          </a:p>
          <a:p>
            <a:pPr lvl="0"/>
            <a:r>
              <a:rPr lang="en-US" sz="2400" dirty="0">
                <a:solidFill>
                  <a:schemeClr val="tx1"/>
                </a:solidFill>
              </a:rPr>
              <a:t>The HR department may know better than a change project planning team the type of support and training employees will need to get through a change successfully.</a:t>
            </a:r>
          </a:p>
          <a:p>
            <a:pPr lvl="0"/>
            <a:endParaRPr lang="en-US" sz="2400" dirty="0">
              <a:solidFill>
                <a:schemeClr val="tx1"/>
              </a:solidFill>
            </a:endParaRPr>
          </a:p>
          <a:p>
            <a:pPr lvl="0"/>
            <a:r>
              <a:rPr lang="en-US" sz="2400" dirty="0">
                <a:solidFill>
                  <a:schemeClr val="tx1"/>
                </a:solidFill>
              </a:rPr>
              <a:t>They’ll often have insight based upon previous training and what was needed to make them successful.</a:t>
            </a:r>
          </a:p>
          <a:p>
            <a:pPr lvl="0"/>
            <a:endParaRPr lang="en-US" sz="2400" dirty="0">
              <a:solidFill>
                <a:schemeClr val="tx1"/>
              </a:solidFill>
            </a:endParaRPr>
          </a:p>
          <a:p>
            <a:pPr lvl="0"/>
            <a:r>
              <a:rPr lang="en-US" sz="2400" dirty="0">
                <a:solidFill>
                  <a:schemeClr val="tx1"/>
                </a:solidFill>
              </a:rPr>
              <a:t>The ultimate goal is to ensure people are given the chance to acquire the skills needed to successfully adopt the new processes, so having an HR change management plan for training can help ensure people are given the time needed to make that happen.</a:t>
            </a:r>
          </a:p>
        </p:txBody>
      </p:sp>
      <p:sp>
        <p:nvSpPr>
          <p:cNvPr id="6" name="Rectangle 5">
            <a:extLst>
              <a:ext uri="{FF2B5EF4-FFF2-40B4-BE49-F238E27FC236}">
                <a16:creationId xmlns:a16="http://schemas.microsoft.com/office/drawing/2014/main" id="{1533EF0F-278D-4C16-8680-0BD6199A9E82}"/>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phic 4" descr="Classroom">
            <a:extLst>
              <a:ext uri="{FF2B5EF4-FFF2-40B4-BE49-F238E27FC236}">
                <a16:creationId xmlns:a16="http://schemas.microsoft.com/office/drawing/2014/main" id="{EDB42080-2A07-4A1B-9784-1EBF921D6BD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690001" y="1624195"/>
            <a:ext cx="914400" cy="914400"/>
          </a:xfrm>
          <a:prstGeom prst="rect">
            <a:avLst/>
          </a:prstGeom>
        </p:spPr>
      </p:pic>
      <p:sp>
        <p:nvSpPr>
          <p:cNvPr id="2" name="TextBox 1">
            <a:extLst>
              <a:ext uri="{FF2B5EF4-FFF2-40B4-BE49-F238E27FC236}">
                <a16:creationId xmlns:a16="http://schemas.microsoft.com/office/drawing/2014/main" id="{6A2C49DA-53AB-4B97-BCC3-10B359609054}"/>
              </a:ext>
            </a:extLst>
          </p:cNvPr>
          <p:cNvSpPr txBox="1"/>
          <p:nvPr/>
        </p:nvSpPr>
        <p:spPr>
          <a:xfrm>
            <a:off x="304202" y="2730526"/>
            <a:ext cx="2294401" cy="2339102"/>
          </a:xfrm>
          <a:prstGeom prst="rect">
            <a:avLst/>
          </a:prstGeom>
          <a:noFill/>
        </p:spPr>
        <p:txBody>
          <a:bodyPr wrap="square" rtlCol="0">
            <a:spAutoFit/>
          </a:bodyPr>
          <a:lstStyle/>
          <a:p>
            <a:r>
              <a:rPr lang="en-US" sz="1600" b="1" dirty="0">
                <a:solidFill>
                  <a:srgbClr val="FF6600"/>
                </a:solidFill>
                <a:latin typeface="Biome" panose="020B0502040204020203" pitchFamily="34" charset="0"/>
                <a:cs typeface="Biome" panose="020B0502040204020203" pitchFamily="34" charset="0"/>
              </a:rPr>
              <a:t>Training Considerations</a:t>
            </a:r>
          </a:p>
          <a:p>
            <a:endParaRPr lang="en-US" sz="1600" b="1"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Time needed</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Types (online, in-person, etc.)</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Proficiency testing</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Different learning speeds</a:t>
            </a: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spTree>
    <p:extLst>
      <p:ext uri="{BB962C8B-B14F-4D97-AF65-F5344CB8AC3E}">
        <p14:creationId xmlns:p14="http://schemas.microsoft.com/office/powerpoint/2010/main" val="4105524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53491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2. Act as a Key Communicator About the Change</a:t>
            </a:r>
          </a:p>
          <a:p>
            <a:pPr lvl="0"/>
            <a:endParaRPr lang="en-US" sz="2400" dirty="0">
              <a:solidFill>
                <a:schemeClr val="tx1"/>
              </a:solidFill>
            </a:endParaRPr>
          </a:p>
          <a:p>
            <a:pPr lvl="0"/>
            <a:r>
              <a:rPr lang="en-US" sz="2400" dirty="0">
                <a:solidFill>
                  <a:schemeClr val="tx1"/>
                </a:solidFill>
              </a:rPr>
              <a:t>A change project will impact the way employees do things and there may be some confusion about what’s expected during and after the change. Employees may also be fearful that if they can’t adapt, their job will be in jeopardy.</a:t>
            </a:r>
          </a:p>
          <a:p>
            <a:pPr lvl="0"/>
            <a:endParaRPr lang="en-US" sz="2400" dirty="0">
              <a:solidFill>
                <a:schemeClr val="tx1"/>
              </a:solidFill>
            </a:endParaRPr>
          </a:p>
          <a:p>
            <a:pPr lvl="0"/>
            <a:r>
              <a:rPr lang="en-US" sz="2400" dirty="0">
                <a:solidFill>
                  <a:schemeClr val="tx1"/>
                </a:solidFill>
              </a:rPr>
              <a:t>Confusion about expectations and fear of what the change means to an individual are both factors that can cause employee resistance to change.</a:t>
            </a:r>
          </a:p>
          <a:p>
            <a:pPr lvl="0"/>
            <a:endParaRPr lang="en-US" sz="2400" dirty="0">
              <a:solidFill>
                <a:schemeClr val="tx1"/>
              </a:solidFill>
            </a:endParaRPr>
          </a:p>
          <a:p>
            <a:pPr lvl="0"/>
            <a:r>
              <a:rPr lang="en-US" sz="2400" dirty="0">
                <a:solidFill>
                  <a:schemeClr val="tx1"/>
                </a:solidFill>
              </a:rPr>
              <a:t>Here, the HR role in change management can help alleviate concerns by answering questions and communicating important information about the change.</a:t>
            </a:r>
          </a:p>
        </p:txBody>
      </p:sp>
      <p:pic>
        <p:nvPicPr>
          <p:cNvPr id="2" name="Graphic 1" descr="Rating">
            <a:extLst>
              <a:ext uri="{FF2B5EF4-FFF2-40B4-BE49-F238E27FC236}">
                <a16:creationId xmlns:a16="http://schemas.microsoft.com/office/drawing/2014/main" id="{05D8CB77-DC55-4764-9213-2CE607DFB3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690001" y="1624195"/>
            <a:ext cx="914400" cy="914400"/>
          </a:xfrm>
          <a:prstGeom prst="rect">
            <a:avLst/>
          </a:prstGeom>
        </p:spPr>
      </p:pic>
      <p:sp>
        <p:nvSpPr>
          <p:cNvPr id="3" name="TextBox 2">
            <a:extLst>
              <a:ext uri="{FF2B5EF4-FFF2-40B4-BE49-F238E27FC236}">
                <a16:creationId xmlns:a16="http://schemas.microsoft.com/office/drawing/2014/main" id="{AE522473-AC7F-472C-B32E-7DB749494677}"/>
              </a:ext>
            </a:extLst>
          </p:cNvPr>
          <p:cNvSpPr txBox="1"/>
          <p:nvPr/>
        </p:nvSpPr>
        <p:spPr>
          <a:xfrm>
            <a:off x="304202" y="2730526"/>
            <a:ext cx="2294401" cy="2308324"/>
          </a:xfrm>
          <a:prstGeom prst="rect">
            <a:avLst/>
          </a:prstGeom>
          <a:noFill/>
        </p:spPr>
        <p:txBody>
          <a:bodyPr wrap="square" rtlCol="0">
            <a:spAutoFit/>
          </a:bodyPr>
          <a:lstStyle/>
          <a:p>
            <a:r>
              <a:rPr lang="en-US" sz="1600" b="1" dirty="0">
                <a:solidFill>
                  <a:srgbClr val="FF6600"/>
                </a:solidFill>
                <a:latin typeface="Biome" panose="020B0502040204020203" pitchFamily="34" charset="0"/>
                <a:cs typeface="Biome" panose="020B0502040204020203" pitchFamily="34" charset="0"/>
              </a:rPr>
              <a:t>Communication</a:t>
            </a:r>
          </a:p>
          <a:p>
            <a:endParaRPr lang="en-US" sz="1600" b="1"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Answer questions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Explain key elements of project</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Explain non-compliance actions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Provide updates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Meeting reminders</a:t>
            </a: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sp>
        <p:nvSpPr>
          <p:cNvPr id="5" name="Rectangle 4">
            <a:extLst>
              <a:ext uri="{FF2B5EF4-FFF2-40B4-BE49-F238E27FC236}">
                <a16:creationId xmlns:a16="http://schemas.microsoft.com/office/drawing/2014/main" id="{81CF4994-FAEB-467A-9712-2022A9109C7B}"/>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69204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53491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3. Help Change Team Anticipate Resistance</a:t>
            </a:r>
          </a:p>
          <a:p>
            <a:pPr lvl="0"/>
            <a:endParaRPr lang="en-US" sz="2400" dirty="0">
              <a:solidFill>
                <a:schemeClr val="tx1"/>
              </a:solidFill>
            </a:endParaRPr>
          </a:p>
          <a:p>
            <a:pPr lvl="0"/>
            <a:r>
              <a:rPr lang="en-US" sz="2400" dirty="0">
                <a:solidFill>
                  <a:schemeClr val="tx1"/>
                </a:solidFill>
              </a:rPr>
              <a:t>Proactive resistance management is an important part of a change project because if resistance can be anticipated, it can often be headed off and resolved before it becomes a problem.</a:t>
            </a:r>
          </a:p>
          <a:p>
            <a:pPr lvl="0"/>
            <a:endParaRPr lang="en-US" sz="2400" dirty="0">
              <a:solidFill>
                <a:schemeClr val="tx1"/>
              </a:solidFill>
            </a:endParaRPr>
          </a:p>
          <a:p>
            <a:pPr lvl="0"/>
            <a:r>
              <a:rPr lang="en-US" sz="2400" dirty="0">
                <a:solidFill>
                  <a:schemeClr val="tx1"/>
                </a:solidFill>
              </a:rPr>
              <a:t>Because of the HR department’s relationship with employees in an organization, they’ll often have insight into who may resist a particular change that the change management team may not have.</a:t>
            </a:r>
          </a:p>
          <a:p>
            <a:pPr lvl="0"/>
            <a:endParaRPr lang="en-US" sz="2400" dirty="0">
              <a:solidFill>
                <a:schemeClr val="tx1"/>
              </a:solidFill>
            </a:endParaRPr>
          </a:p>
          <a:p>
            <a:pPr lvl="0"/>
            <a:r>
              <a:rPr lang="en-US" sz="2400" dirty="0">
                <a:solidFill>
                  <a:schemeClr val="tx1"/>
                </a:solidFill>
              </a:rPr>
              <a:t>The HR change management expertise when it comes to knowing each personality type in the organization can be invaluable in identifying people that may find the change difficult and coming up with ways to mitigate that potential resistance.</a:t>
            </a:r>
          </a:p>
        </p:txBody>
      </p:sp>
      <p:sp>
        <p:nvSpPr>
          <p:cNvPr id="3" name="TextBox 2">
            <a:extLst>
              <a:ext uri="{FF2B5EF4-FFF2-40B4-BE49-F238E27FC236}">
                <a16:creationId xmlns:a16="http://schemas.microsoft.com/office/drawing/2014/main" id="{AE522473-AC7F-472C-B32E-7DB749494677}"/>
              </a:ext>
            </a:extLst>
          </p:cNvPr>
          <p:cNvSpPr txBox="1"/>
          <p:nvPr/>
        </p:nvSpPr>
        <p:spPr>
          <a:xfrm>
            <a:off x="304202" y="2730526"/>
            <a:ext cx="2294401" cy="1908215"/>
          </a:xfrm>
          <a:prstGeom prst="rect">
            <a:avLst/>
          </a:prstGeom>
          <a:noFill/>
        </p:spPr>
        <p:txBody>
          <a:bodyPr wrap="square" rtlCol="0">
            <a:spAutoFit/>
          </a:bodyPr>
          <a:lstStyle/>
          <a:p>
            <a:r>
              <a:rPr lang="en-US" sz="1600" b="1" dirty="0">
                <a:solidFill>
                  <a:srgbClr val="FF6600"/>
                </a:solidFill>
                <a:latin typeface="Biome" panose="020B0502040204020203" pitchFamily="34" charset="0"/>
                <a:cs typeface="Biome" panose="020B0502040204020203" pitchFamily="34" charset="0"/>
              </a:rPr>
              <a:t>Types Prone to Resistance</a:t>
            </a:r>
          </a:p>
          <a:p>
            <a:endParaRPr lang="en-US" sz="1600" b="1"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Routine Seeking</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Emotional Reaction</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Short-term Focus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Cognitive Rigidity</a:t>
            </a: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sp>
        <p:nvSpPr>
          <p:cNvPr id="6" name="Rectangle 5">
            <a:extLst>
              <a:ext uri="{FF2B5EF4-FFF2-40B4-BE49-F238E27FC236}">
                <a16:creationId xmlns:a16="http://schemas.microsoft.com/office/drawing/2014/main" id="{465DFFD9-36B8-4E71-9968-A1529DEB2AA1}"/>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Confused face outline">
            <a:extLst>
              <a:ext uri="{FF2B5EF4-FFF2-40B4-BE49-F238E27FC236}">
                <a16:creationId xmlns:a16="http://schemas.microsoft.com/office/drawing/2014/main" id="{62C1D3C9-B07F-41B9-A87F-4CF8272A795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577358" y="1568186"/>
            <a:ext cx="999937" cy="999937"/>
          </a:xfrm>
          <a:prstGeom prst="rect">
            <a:avLst/>
          </a:prstGeom>
        </p:spPr>
      </p:pic>
    </p:spTree>
    <p:extLst>
      <p:ext uri="{BB962C8B-B14F-4D97-AF65-F5344CB8AC3E}">
        <p14:creationId xmlns:p14="http://schemas.microsoft.com/office/powerpoint/2010/main" val="890339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57184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4. Watch for Resistance</a:t>
            </a:r>
          </a:p>
          <a:p>
            <a:pPr lvl="0"/>
            <a:endParaRPr lang="en-US" sz="2400" dirty="0">
              <a:solidFill>
                <a:schemeClr val="tx1"/>
              </a:solidFill>
            </a:endParaRPr>
          </a:p>
          <a:p>
            <a:pPr lvl="0"/>
            <a:r>
              <a:rPr lang="en-US" sz="2400" dirty="0">
                <a:solidFill>
                  <a:schemeClr val="tx1"/>
                </a:solidFill>
              </a:rPr>
              <a:t>The #1 reason change projects get derailed and don’t achieve their desired results is due to employee resistance to the change.</a:t>
            </a:r>
          </a:p>
          <a:p>
            <a:pPr lvl="0"/>
            <a:endParaRPr lang="en-US" sz="2400" dirty="0">
              <a:solidFill>
                <a:schemeClr val="tx1"/>
              </a:solidFill>
            </a:endParaRPr>
          </a:p>
          <a:p>
            <a:pPr lvl="0"/>
            <a:r>
              <a:rPr lang="en-US" sz="2400" dirty="0">
                <a:solidFill>
                  <a:schemeClr val="tx1"/>
                </a:solidFill>
              </a:rPr>
              <a:t>If resistance isn’t identified and resolved as soon as possible, it can poison a project and cause it to fail. </a:t>
            </a:r>
          </a:p>
          <a:p>
            <a:pPr lvl="0"/>
            <a:endParaRPr lang="en-US" sz="2400" dirty="0">
              <a:solidFill>
                <a:schemeClr val="tx1"/>
              </a:solidFill>
            </a:endParaRPr>
          </a:p>
          <a:p>
            <a:pPr lvl="0"/>
            <a:r>
              <a:rPr lang="en-US" sz="2400" dirty="0">
                <a:solidFill>
                  <a:schemeClr val="tx1"/>
                </a:solidFill>
              </a:rPr>
              <a:t>When employees are resistant to change, they may not feel comfortable bringing it up at meetings, but due to the relationship with HR, they may feel okay telling their HR director about their concerns.</a:t>
            </a:r>
          </a:p>
          <a:p>
            <a:pPr lvl="0"/>
            <a:endParaRPr lang="en-US" sz="2400" dirty="0">
              <a:solidFill>
                <a:schemeClr val="tx1"/>
              </a:solidFill>
            </a:endParaRPr>
          </a:p>
          <a:p>
            <a:pPr lvl="0"/>
            <a:r>
              <a:rPr lang="en-US" sz="2400" dirty="0">
                <a:solidFill>
                  <a:schemeClr val="tx1"/>
                </a:solidFill>
              </a:rPr>
              <a:t>The HR change management role in this case is as a watchdog for potential resistance to change. </a:t>
            </a:r>
          </a:p>
        </p:txBody>
      </p:sp>
      <p:pic>
        <p:nvPicPr>
          <p:cNvPr id="2" name="Graphic 1" descr="Magnifying glass">
            <a:extLst>
              <a:ext uri="{FF2B5EF4-FFF2-40B4-BE49-F238E27FC236}">
                <a16:creationId xmlns:a16="http://schemas.microsoft.com/office/drawing/2014/main" id="{05D8CB77-DC55-4764-9213-2CE607DFB3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690001" y="1624195"/>
            <a:ext cx="914400" cy="914400"/>
          </a:xfrm>
          <a:prstGeom prst="rect">
            <a:avLst/>
          </a:prstGeom>
        </p:spPr>
      </p:pic>
      <p:sp>
        <p:nvSpPr>
          <p:cNvPr id="3" name="TextBox 2">
            <a:extLst>
              <a:ext uri="{FF2B5EF4-FFF2-40B4-BE49-F238E27FC236}">
                <a16:creationId xmlns:a16="http://schemas.microsoft.com/office/drawing/2014/main" id="{AE522473-AC7F-472C-B32E-7DB749494677}"/>
              </a:ext>
            </a:extLst>
          </p:cNvPr>
          <p:cNvSpPr txBox="1"/>
          <p:nvPr/>
        </p:nvSpPr>
        <p:spPr>
          <a:xfrm>
            <a:off x="304202" y="2730526"/>
            <a:ext cx="2294401" cy="1908215"/>
          </a:xfrm>
          <a:prstGeom prst="rect">
            <a:avLst/>
          </a:prstGeom>
          <a:noFill/>
        </p:spPr>
        <p:txBody>
          <a:bodyPr wrap="square" rtlCol="0">
            <a:spAutoFit/>
          </a:bodyPr>
          <a:lstStyle/>
          <a:p>
            <a:r>
              <a:rPr lang="en-US" sz="1600" b="1" dirty="0">
                <a:solidFill>
                  <a:srgbClr val="FF6600"/>
                </a:solidFill>
                <a:latin typeface="Biome" panose="020B0502040204020203" pitchFamily="34" charset="0"/>
                <a:cs typeface="Biome" panose="020B0502040204020203" pitchFamily="34" charset="0"/>
              </a:rPr>
              <a:t>Watching for Resistance</a:t>
            </a:r>
          </a:p>
          <a:p>
            <a:endParaRPr lang="en-US" sz="1600" b="1"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Survey employees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Invite 1:1 feedback</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Observe behavior</a:t>
            </a: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sp>
        <p:nvSpPr>
          <p:cNvPr id="6" name="Rectangle 5">
            <a:extLst>
              <a:ext uri="{FF2B5EF4-FFF2-40B4-BE49-F238E27FC236}">
                <a16:creationId xmlns:a16="http://schemas.microsoft.com/office/drawing/2014/main" id="{FBEADAC0-4A14-48F6-A323-D35730E4A003}"/>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78713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57184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5. Provide Resistance Mitigation Suggestions</a:t>
            </a:r>
          </a:p>
          <a:p>
            <a:pPr lvl="0"/>
            <a:endParaRPr lang="en-US" sz="2400" dirty="0">
              <a:solidFill>
                <a:schemeClr val="tx1"/>
              </a:solidFill>
            </a:endParaRPr>
          </a:p>
          <a:p>
            <a:pPr lvl="0"/>
            <a:r>
              <a:rPr lang="en-US" sz="2400" dirty="0">
                <a:solidFill>
                  <a:schemeClr val="tx1"/>
                </a:solidFill>
              </a:rPr>
              <a:t>Once resistance is identified, the change management team will work to resolve that resistance to get the individual or group from resisting to accepting and supporting the change.</a:t>
            </a:r>
          </a:p>
          <a:p>
            <a:pPr lvl="0"/>
            <a:endParaRPr lang="en-US" sz="2400" dirty="0">
              <a:solidFill>
                <a:schemeClr val="tx1"/>
              </a:solidFill>
            </a:endParaRPr>
          </a:p>
          <a:p>
            <a:pPr lvl="0"/>
            <a:r>
              <a:rPr lang="en-US" sz="2400" dirty="0">
                <a:solidFill>
                  <a:schemeClr val="tx1"/>
                </a:solidFill>
              </a:rPr>
              <a:t>They do this through direct intervention and tapping the leadership network to help. But they may not always know the best strategy to use with a particular employee.</a:t>
            </a:r>
          </a:p>
          <a:p>
            <a:pPr lvl="0"/>
            <a:endParaRPr lang="en-US" sz="2400" dirty="0">
              <a:solidFill>
                <a:schemeClr val="tx1"/>
              </a:solidFill>
            </a:endParaRPr>
          </a:p>
          <a:p>
            <a:pPr lvl="0"/>
            <a:r>
              <a:rPr lang="en-US" sz="2400" dirty="0">
                <a:solidFill>
                  <a:schemeClr val="tx1"/>
                </a:solidFill>
              </a:rPr>
              <a:t>This is where the relationship the HR team has with employees in an organization can provide invaluable. </a:t>
            </a:r>
          </a:p>
          <a:p>
            <a:pPr lvl="0"/>
            <a:endParaRPr lang="en-US" sz="2400" dirty="0">
              <a:solidFill>
                <a:schemeClr val="tx1"/>
              </a:solidFill>
            </a:endParaRPr>
          </a:p>
          <a:p>
            <a:pPr lvl="0"/>
            <a:r>
              <a:rPr lang="en-US" sz="2400" dirty="0">
                <a:solidFill>
                  <a:schemeClr val="tx1"/>
                </a:solidFill>
              </a:rPr>
              <a:t>The HR team can give insight on the best way to resolve an employee’s concerns about the change.</a:t>
            </a:r>
          </a:p>
        </p:txBody>
      </p:sp>
      <p:pic>
        <p:nvPicPr>
          <p:cNvPr id="2" name="Graphic 1" descr="Business Growth">
            <a:extLst>
              <a:ext uri="{FF2B5EF4-FFF2-40B4-BE49-F238E27FC236}">
                <a16:creationId xmlns:a16="http://schemas.microsoft.com/office/drawing/2014/main" id="{05D8CB77-DC55-4764-9213-2CE607DFB3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690001" y="1624195"/>
            <a:ext cx="914400" cy="914400"/>
          </a:xfrm>
          <a:prstGeom prst="rect">
            <a:avLst/>
          </a:prstGeom>
        </p:spPr>
      </p:pic>
      <p:sp>
        <p:nvSpPr>
          <p:cNvPr id="3" name="TextBox 2">
            <a:extLst>
              <a:ext uri="{FF2B5EF4-FFF2-40B4-BE49-F238E27FC236}">
                <a16:creationId xmlns:a16="http://schemas.microsoft.com/office/drawing/2014/main" id="{AE522473-AC7F-472C-B32E-7DB749494677}"/>
              </a:ext>
            </a:extLst>
          </p:cNvPr>
          <p:cNvSpPr txBox="1"/>
          <p:nvPr/>
        </p:nvSpPr>
        <p:spPr>
          <a:xfrm>
            <a:off x="304202" y="2730526"/>
            <a:ext cx="2294401" cy="2123658"/>
          </a:xfrm>
          <a:prstGeom prst="rect">
            <a:avLst/>
          </a:prstGeom>
          <a:noFill/>
        </p:spPr>
        <p:txBody>
          <a:bodyPr wrap="square" rtlCol="0">
            <a:spAutoFit/>
          </a:bodyPr>
          <a:lstStyle/>
          <a:p>
            <a:r>
              <a:rPr lang="en-US" sz="1600" b="1" dirty="0">
                <a:solidFill>
                  <a:srgbClr val="FF6600"/>
                </a:solidFill>
                <a:latin typeface="Biome" panose="020B0502040204020203" pitchFamily="34" charset="0"/>
                <a:cs typeface="Biome" panose="020B0502040204020203" pitchFamily="34" charset="0"/>
              </a:rPr>
              <a:t>Resistance Mitigation:</a:t>
            </a:r>
          </a:p>
          <a:p>
            <a:endParaRPr lang="en-US" sz="1600" b="1"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Communicate</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Educate</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Listen &amp; validate</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Encourage</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Engage</a:t>
            </a: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sp>
        <p:nvSpPr>
          <p:cNvPr id="6" name="Rectangle 5">
            <a:extLst>
              <a:ext uri="{FF2B5EF4-FFF2-40B4-BE49-F238E27FC236}">
                <a16:creationId xmlns:a16="http://schemas.microsoft.com/office/drawing/2014/main" id="{3647F051-C57E-49CB-8580-71223615E0C2}"/>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5421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57184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6. Suggest Opportunities for Engagement</a:t>
            </a:r>
          </a:p>
          <a:p>
            <a:pPr lvl="0"/>
            <a:endParaRPr lang="en-US" sz="2400" dirty="0">
              <a:solidFill>
                <a:schemeClr val="tx1"/>
              </a:solidFill>
            </a:endParaRPr>
          </a:p>
          <a:p>
            <a:pPr lvl="0"/>
            <a:r>
              <a:rPr lang="en-US" sz="2400" dirty="0">
                <a:solidFill>
                  <a:schemeClr val="tx1"/>
                </a:solidFill>
              </a:rPr>
              <a:t>Engaging employees in a change process can both drive support and help mitigate resistance to change.</a:t>
            </a:r>
          </a:p>
          <a:p>
            <a:pPr lvl="0"/>
            <a:endParaRPr lang="en-US" sz="2400" dirty="0">
              <a:solidFill>
                <a:schemeClr val="tx1"/>
              </a:solidFill>
            </a:endParaRPr>
          </a:p>
          <a:p>
            <a:pPr lvl="0"/>
            <a:r>
              <a:rPr lang="en-US" sz="2400" dirty="0">
                <a:solidFill>
                  <a:schemeClr val="tx1"/>
                </a:solidFill>
              </a:rPr>
              <a:t>The HR change management role in this respect is one of connecting people to potential engagement opportunities for the change project.</a:t>
            </a:r>
          </a:p>
          <a:p>
            <a:pPr lvl="0"/>
            <a:endParaRPr lang="en-US" sz="2400" dirty="0">
              <a:solidFill>
                <a:schemeClr val="tx1"/>
              </a:solidFill>
            </a:endParaRPr>
          </a:p>
          <a:p>
            <a:pPr lvl="0"/>
            <a:r>
              <a:rPr lang="en-US" sz="2400" dirty="0">
                <a:solidFill>
                  <a:schemeClr val="tx1"/>
                </a:solidFill>
              </a:rPr>
              <a:t>For example, they may know which employees are well regarded in their respective departments and who would be perfect for the Change Champions Network.</a:t>
            </a:r>
          </a:p>
          <a:p>
            <a:pPr lvl="0"/>
            <a:endParaRPr lang="en-US" sz="2400" dirty="0">
              <a:solidFill>
                <a:schemeClr val="tx1"/>
              </a:solidFill>
            </a:endParaRPr>
          </a:p>
          <a:p>
            <a:pPr lvl="0"/>
            <a:r>
              <a:rPr lang="en-US" sz="2400" dirty="0">
                <a:solidFill>
                  <a:schemeClr val="tx1"/>
                </a:solidFill>
              </a:rPr>
              <a:t>They might also be the first to spot someone feeling left out, and suggest an engagement activity.</a:t>
            </a:r>
          </a:p>
        </p:txBody>
      </p:sp>
      <p:sp>
        <p:nvSpPr>
          <p:cNvPr id="5" name="TextBox 4">
            <a:extLst>
              <a:ext uri="{FF2B5EF4-FFF2-40B4-BE49-F238E27FC236}">
                <a16:creationId xmlns:a16="http://schemas.microsoft.com/office/drawing/2014/main" id="{D0A9369B-4880-44E5-9663-83E29ECE7268}"/>
              </a:ext>
            </a:extLst>
          </p:cNvPr>
          <p:cNvSpPr txBox="1"/>
          <p:nvPr/>
        </p:nvSpPr>
        <p:spPr>
          <a:xfrm>
            <a:off x="304202" y="3163050"/>
            <a:ext cx="2141192" cy="2308324"/>
          </a:xfrm>
          <a:prstGeom prst="rect">
            <a:avLst/>
          </a:prstGeom>
          <a:noFill/>
        </p:spPr>
        <p:txBody>
          <a:bodyPr wrap="square" rtlCol="0">
            <a:spAutoFit/>
          </a:bodyPr>
          <a:lstStyle/>
          <a:p>
            <a:pPr algn="ctr"/>
            <a:r>
              <a:rPr lang="en-US" sz="1600" b="1" dirty="0">
                <a:solidFill>
                  <a:srgbClr val="FF6600"/>
                </a:solidFill>
                <a:latin typeface="Biome" panose="020B0502040204020203" pitchFamily="34" charset="0"/>
                <a:cs typeface="Biome" panose="020B0502040204020203" pitchFamily="34" charset="0"/>
              </a:rPr>
              <a:t>Engagement Activities</a:t>
            </a:r>
          </a:p>
          <a:p>
            <a:endParaRPr lang="en-US" sz="1600"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r>
              <a:rPr lang="en-US" sz="1600" dirty="0">
                <a:solidFill>
                  <a:srgbClr val="FF6600"/>
                </a:solidFill>
                <a:latin typeface="Biome" panose="020B0502040204020203" pitchFamily="34" charset="0"/>
                <a:cs typeface="Biome" panose="020B0502040204020203" pitchFamily="34" charset="0"/>
              </a:rPr>
              <a:t>Champions network</a:t>
            </a:r>
          </a:p>
          <a:p>
            <a:pPr marL="285750" indent="-285750">
              <a:buFont typeface="Arial" panose="020B0604020202020204" pitchFamily="34" charset="0"/>
              <a:buChar char="•"/>
            </a:pPr>
            <a:r>
              <a:rPr lang="en-US" sz="1600" dirty="0">
                <a:solidFill>
                  <a:srgbClr val="FF6600"/>
                </a:solidFill>
                <a:latin typeface="Biome" panose="020B0502040204020203" pitchFamily="34" charset="0"/>
                <a:cs typeface="Biome" panose="020B0502040204020203" pitchFamily="34" charset="0"/>
              </a:rPr>
              <a:t>Milestone celebrations</a:t>
            </a:r>
          </a:p>
          <a:p>
            <a:pPr marL="285750" indent="-285750">
              <a:buFont typeface="Arial" panose="020B0604020202020204" pitchFamily="34" charset="0"/>
              <a:buChar char="•"/>
            </a:pPr>
            <a:r>
              <a:rPr lang="en-US" sz="1600" dirty="0">
                <a:solidFill>
                  <a:srgbClr val="FF6600"/>
                </a:solidFill>
                <a:latin typeface="Biome" panose="020B0502040204020203" pitchFamily="34" charset="0"/>
                <a:cs typeface="Biome" panose="020B0502040204020203" pitchFamily="34" charset="0"/>
              </a:rPr>
              <a:t>Committees</a:t>
            </a:r>
          </a:p>
          <a:p>
            <a:pPr marL="285750" indent="-285750">
              <a:buFont typeface="Arial" panose="020B0604020202020204" pitchFamily="34" charset="0"/>
              <a:buChar char="•"/>
            </a:pPr>
            <a:r>
              <a:rPr lang="en-US" sz="1600" dirty="0">
                <a:solidFill>
                  <a:srgbClr val="FF6600"/>
                </a:solidFill>
                <a:latin typeface="Biome" panose="020B0502040204020203" pitchFamily="34" charset="0"/>
                <a:cs typeface="Biome" panose="020B0502040204020203" pitchFamily="34" charset="0"/>
              </a:rPr>
              <a:t>Beta testing</a:t>
            </a:r>
          </a:p>
        </p:txBody>
      </p:sp>
      <p:sp>
        <p:nvSpPr>
          <p:cNvPr id="3" name="Rectangle 2">
            <a:extLst>
              <a:ext uri="{FF2B5EF4-FFF2-40B4-BE49-F238E27FC236}">
                <a16:creationId xmlns:a16="http://schemas.microsoft.com/office/drawing/2014/main" id="{3DE2A5FD-7F88-435F-B043-974476803535}"/>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Group">
            <a:extLst>
              <a:ext uri="{FF2B5EF4-FFF2-40B4-BE49-F238E27FC236}">
                <a16:creationId xmlns:a16="http://schemas.microsoft.com/office/drawing/2014/main" id="{763BBFE9-9F8E-4617-8A96-2CAE221244D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753646" y="1776423"/>
            <a:ext cx="1242304" cy="1242304"/>
          </a:xfrm>
          <a:prstGeom prst="rect">
            <a:avLst/>
          </a:prstGeom>
        </p:spPr>
      </p:pic>
    </p:spTree>
    <p:extLst>
      <p:ext uri="{BB962C8B-B14F-4D97-AF65-F5344CB8AC3E}">
        <p14:creationId xmlns:p14="http://schemas.microsoft.com/office/powerpoint/2010/main" val="22476272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367</TotalTime>
  <Words>1039</Words>
  <Application>Microsoft Macintosh PowerPoint</Application>
  <PresentationFormat>Widescreen</PresentationFormat>
  <Paragraphs>118</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Biome</vt:lpstr>
      <vt:lpstr>Calibri</vt:lpstr>
      <vt:lpstr>Calibri Light</vt:lpstr>
      <vt:lpstr>Castellar</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Francesca Crolley</dc:creator>
  <cp:lastModifiedBy>Robert Barnes</cp:lastModifiedBy>
  <cp:revision>8</cp:revision>
  <dcterms:created xsi:type="dcterms:W3CDTF">2020-06-29T22:04:37Z</dcterms:created>
  <dcterms:modified xsi:type="dcterms:W3CDTF">2024-05-13T13:28:02Z</dcterms:modified>
</cp:coreProperties>
</file>